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Griffy"/>
      <p:regular r:id="rId20"/>
    </p:embeddedFont>
    <p:embeddedFont>
      <p:font typeface="Abril Fatface"/>
      <p:regular r:id="rId21"/>
    </p:embeddedFont>
    <p:embeddedFont>
      <p:font typeface="Barlow Condensed"/>
      <p:regular r:id="rId22"/>
      <p:bold r:id="rId23"/>
      <p:italic r:id="rId24"/>
      <p:boldItalic r:id="rId25"/>
    </p:embeddedFont>
    <p:embeddedFont>
      <p:font typeface="EB Garamond"/>
      <p:regular r:id="rId26"/>
      <p:bold r:id="rId27"/>
      <p:italic r:id="rId28"/>
      <p:boldItalic r:id="rId29"/>
    </p:embeddedFont>
    <p:embeddedFont>
      <p:font typeface="Barlow"/>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riffy-regular.fntdata"/><Relationship Id="rId22" Type="http://schemas.openxmlformats.org/officeDocument/2006/relationships/font" Target="fonts/BarlowCondensed-regular.fntdata"/><Relationship Id="rId21" Type="http://schemas.openxmlformats.org/officeDocument/2006/relationships/font" Target="fonts/AbrilFatface-regular.fntdata"/><Relationship Id="rId24" Type="http://schemas.openxmlformats.org/officeDocument/2006/relationships/font" Target="fonts/BarlowCondensed-italic.fntdata"/><Relationship Id="rId23" Type="http://schemas.openxmlformats.org/officeDocument/2006/relationships/font" Target="fonts/BarlowCondense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BGaramond-regular.fntdata"/><Relationship Id="rId25" Type="http://schemas.openxmlformats.org/officeDocument/2006/relationships/font" Target="fonts/BarlowCondensed-boldItalic.fntdata"/><Relationship Id="rId28" Type="http://schemas.openxmlformats.org/officeDocument/2006/relationships/font" Target="fonts/EBGaramond-italic.fntdata"/><Relationship Id="rId27" Type="http://schemas.openxmlformats.org/officeDocument/2006/relationships/font" Target="fonts/EBGaramon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BGaramon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bold.fntdata"/><Relationship Id="rId30" Type="http://schemas.openxmlformats.org/officeDocument/2006/relationships/font" Target="fonts/Barlow-regular.fntdata"/><Relationship Id="rId11" Type="http://schemas.openxmlformats.org/officeDocument/2006/relationships/slide" Target="slides/slide6.xml"/><Relationship Id="rId33" Type="http://schemas.openxmlformats.org/officeDocument/2006/relationships/font" Target="fonts/Barlow-boldItalic.fntdata"/><Relationship Id="rId10" Type="http://schemas.openxmlformats.org/officeDocument/2006/relationships/slide" Target="slides/slide5.xml"/><Relationship Id="rId32" Type="http://schemas.openxmlformats.org/officeDocument/2006/relationships/font" Target="fonts/Barlow-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2df53203bd1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2" name="Google Shape;692;g2df53203bd1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28f67a06983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2" name="Google Shape;702;g28f67a06983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8f67a06983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 name="Google Shape;713;g28f67a06983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8f67a06983_0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g28f67a06983_0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2" name="Google Shape;73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8" name="Google Shape;6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28f67a06983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g28f67a06983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8f67a06983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9" name="Google Shape;649;g28f67a06983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2df38cf560b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9" name="Google Shape;659;g2df38cf560b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8f67a06983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0" name="Google Shape;670;g28f67a06983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8f67a06983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g28f67a06983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grpSp>
        <p:nvGrpSpPr>
          <p:cNvPr id="11" name="Google Shape;11;p2"/>
          <p:cNvGrpSpPr/>
          <p:nvPr/>
        </p:nvGrpSpPr>
        <p:grpSpPr>
          <a:xfrm rot="-3451094">
            <a:off x="4403610" y="1980759"/>
            <a:ext cx="3190817" cy="3367570"/>
            <a:chOff x="7073426" y="627306"/>
            <a:chExt cx="5902749" cy="6229728"/>
          </a:xfrm>
        </p:grpSpPr>
        <p:sp>
          <p:nvSpPr>
            <p:cNvPr id="12" name="Google Shape;12;p2"/>
            <p:cNvSpPr/>
            <p:nvPr/>
          </p:nvSpPr>
          <p:spPr>
            <a:xfrm rot="1883046">
              <a:off x="8026994" y="1317702"/>
              <a:ext cx="3995614" cy="4784644"/>
            </a:xfrm>
            <a:custGeom>
              <a:rect b="b" l="l" r="r" t="t"/>
              <a:pathLst>
                <a:path extrusionOk="0" h="3559589" w="2972581">
                  <a:moveTo>
                    <a:pt x="491681" y="124"/>
                  </a:moveTo>
                  <a:cubicBezTo>
                    <a:pt x="349091" y="7458"/>
                    <a:pt x="304800" y="334070"/>
                    <a:pt x="134588" y="274444"/>
                  </a:cubicBezTo>
                  <a:cubicBezTo>
                    <a:pt x="87821" y="258061"/>
                    <a:pt x="43053" y="236058"/>
                    <a:pt x="0" y="209769"/>
                  </a:cubicBezTo>
                  <a:lnTo>
                    <a:pt x="229743" y="1549365"/>
                  </a:lnTo>
                  <a:cubicBezTo>
                    <a:pt x="222599" y="1583464"/>
                    <a:pt x="218885" y="1619278"/>
                    <a:pt x="218980" y="1656140"/>
                  </a:cubicBezTo>
                  <a:cubicBezTo>
                    <a:pt x="219551" y="1865119"/>
                    <a:pt x="344138" y="2028091"/>
                    <a:pt x="497205" y="2020281"/>
                  </a:cubicBezTo>
                  <a:cubicBezTo>
                    <a:pt x="650272" y="2012375"/>
                    <a:pt x="773906" y="1836639"/>
                    <a:pt x="773430" y="1627660"/>
                  </a:cubicBezTo>
                  <a:cubicBezTo>
                    <a:pt x="773335" y="1590799"/>
                    <a:pt x="769334" y="1555366"/>
                    <a:pt x="762095" y="1522028"/>
                  </a:cubicBezTo>
                  <a:lnTo>
                    <a:pt x="984504" y="159191"/>
                  </a:lnTo>
                  <a:cubicBezTo>
                    <a:pt x="941546" y="189862"/>
                    <a:pt x="896969" y="216532"/>
                    <a:pt x="850297" y="237677"/>
                  </a:cubicBezTo>
                  <a:cubicBezTo>
                    <a:pt x="680466" y="314734"/>
                    <a:pt x="634365" y="-7211"/>
                    <a:pt x="491681" y="124"/>
                  </a:cubicBezTo>
                  <a:lnTo>
                    <a:pt x="491681" y="124"/>
                  </a:lnTo>
                  <a:close/>
                  <a:moveTo>
                    <a:pt x="2655856" y="1814160"/>
                  </a:moveTo>
                  <a:lnTo>
                    <a:pt x="2856643" y="2723131"/>
                  </a:lnTo>
                  <a:lnTo>
                    <a:pt x="2921984" y="2709224"/>
                  </a:lnTo>
                  <a:lnTo>
                    <a:pt x="2945892" y="2821143"/>
                  </a:lnTo>
                  <a:lnTo>
                    <a:pt x="2881313" y="2834954"/>
                  </a:lnTo>
                  <a:lnTo>
                    <a:pt x="2965609" y="3216240"/>
                  </a:lnTo>
                  <a:cubicBezTo>
                    <a:pt x="2978468" y="3274438"/>
                    <a:pt x="2973229" y="3332159"/>
                    <a:pt x="2952464" y="3383499"/>
                  </a:cubicBezTo>
                  <a:cubicBezTo>
                    <a:pt x="2931605" y="3434839"/>
                    <a:pt x="2895124" y="3479797"/>
                    <a:pt x="2845308" y="3512563"/>
                  </a:cubicBezTo>
                  <a:cubicBezTo>
                    <a:pt x="2795683" y="3545138"/>
                    <a:pt x="2739962" y="3560759"/>
                    <a:pt x="2684431" y="3559521"/>
                  </a:cubicBezTo>
                  <a:cubicBezTo>
                    <a:pt x="2628519" y="3558187"/>
                    <a:pt x="2573370" y="3540090"/>
                    <a:pt x="2525363" y="3505419"/>
                  </a:cubicBezTo>
                  <a:cubicBezTo>
                    <a:pt x="2495264" y="3483607"/>
                    <a:pt x="2468880" y="3456651"/>
                    <a:pt x="2447735" y="3425314"/>
                  </a:cubicBezTo>
                  <a:cubicBezTo>
                    <a:pt x="2427351" y="3395215"/>
                    <a:pt x="2411921" y="3360925"/>
                    <a:pt x="2402586" y="3323396"/>
                  </a:cubicBezTo>
                  <a:lnTo>
                    <a:pt x="2383060" y="3244434"/>
                  </a:lnTo>
                  <a:lnTo>
                    <a:pt x="2508504" y="3213573"/>
                  </a:lnTo>
                  <a:lnTo>
                    <a:pt x="2528030" y="3292535"/>
                  </a:lnTo>
                  <a:cubicBezTo>
                    <a:pt x="2533460" y="3314538"/>
                    <a:pt x="2542699" y="3334826"/>
                    <a:pt x="2554891" y="3352924"/>
                  </a:cubicBezTo>
                  <a:cubicBezTo>
                    <a:pt x="2567464" y="3371593"/>
                    <a:pt x="2583180" y="3387690"/>
                    <a:pt x="2601087" y="3400644"/>
                  </a:cubicBezTo>
                  <a:cubicBezTo>
                    <a:pt x="2627566" y="3419789"/>
                    <a:pt x="2657285" y="3429790"/>
                    <a:pt x="2686812" y="3430457"/>
                  </a:cubicBezTo>
                  <a:cubicBezTo>
                    <a:pt x="2716816" y="3431124"/>
                    <a:pt x="2747105" y="3422647"/>
                    <a:pt x="2774252" y="3404740"/>
                  </a:cubicBezTo>
                  <a:cubicBezTo>
                    <a:pt x="2801303" y="3387023"/>
                    <a:pt x="2821115" y="3362639"/>
                    <a:pt x="2832354" y="3334921"/>
                  </a:cubicBezTo>
                  <a:cubicBezTo>
                    <a:pt x="2843689" y="3307109"/>
                    <a:pt x="2846451" y="3275771"/>
                    <a:pt x="2839403" y="3244053"/>
                  </a:cubicBezTo>
                  <a:lnTo>
                    <a:pt x="2776919" y="2961446"/>
                  </a:lnTo>
                  <a:cubicBezTo>
                    <a:pt x="2757678" y="3000785"/>
                    <a:pt x="2723579" y="3031264"/>
                    <a:pt x="2680621" y="3042599"/>
                  </a:cubicBezTo>
                  <a:cubicBezTo>
                    <a:pt x="2604421" y="3062697"/>
                    <a:pt x="2513266" y="3082033"/>
                    <a:pt x="2442210" y="3092510"/>
                  </a:cubicBezTo>
                  <a:cubicBezTo>
                    <a:pt x="2396871" y="3099273"/>
                    <a:pt x="2354771" y="3079842"/>
                    <a:pt x="2327720" y="3039742"/>
                  </a:cubicBezTo>
                  <a:cubicBezTo>
                    <a:pt x="2316385" y="3022787"/>
                    <a:pt x="2306193" y="3005071"/>
                    <a:pt x="2297240" y="2986497"/>
                  </a:cubicBezTo>
                  <a:cubicBezTo>
                    <a:pt x="2274665" y="2939825"/>
                    <a:pt x="2233422" y="2912202"/>
                    <a:pt x="2184749" y="2911154"/>
                  </a:cubicBezTo>
                  <a:cubicBezTo>
                    <a:pt x="2183130" y="2911154"/>
                    <a:pt x="2181416" y="2911059"/>
                    <a:pt x="2179796" y="2911154"/>
                  </a:cubicBezTo>
                  <a:cubicBezTo>
                    <a:pt x="2178177" y="2911154"/>
                    <a:pt x="2176463" y="2911154"/>
                    <a:pt x="2174843" y="2911154"/>
                  </a:cubicBezTo>
                  <a:cubicBezTo>
                    <a:pt x="2126171" y="2912202"/>
                    <a:pt x="2084927" y="2939825"/>
                    <a:pt x="2062353" y="2986497"/>
                  </a:cubicBezTo>
                  <a:cubicBezTo>
                    <a:pt x="2053400" y="3005071"/>
                    <a:pt x="2043208" y="3022787"/>
                    <a:pt x="2031873" y="3039742"/>
                  </a:cubicBezTo>
                  <a:cubicBezTo>
                    <a:pt x="2004917" y="3079842"/>
                    <a:pt x="1962817" y="3099178"/>
                    <a:pt x="1917478" y="3092510"/>
                  </a:cubicBezTo>
                  <a:cubicBezTo>
                    <a:pt x="1846517" y="3082033"/>
                    <a:pt x="1755362" y="3062602"/>
                    <a:pt x="1679067" y="3042599"/>
                  </a:cubicBezTo>
                  <a:cubicBezTo>
                    <a:pt x="1602677" y="3022501"/>
                    <a:pt x="1554099" y="2941634"/>
                    <a:pt x="1568006" y="2857719"/>
                  </a:cubicBezTo>
                  <a:cubicBezTo>
                    <a:pt x="1576292" y="2807998"/>
                    <a:pt x="1586675" y="2758754"/>
                    <a:pt x="1599724" y="2710272"/>
                  </a:cubicBezTo>
                  <a:cubicBezTo>
                    <a:pt x="1623441" y="2622642"/>
                    <a:pt x="1686973" y="2561206"/>
                    <a:pt x="1770031" y="2545775"/>
                  </a:cubicBezTo>
                  <a:cubicBezTo>
                    <a:pt x="1901381" y="2521296"/>
                    <a:pt x="2052352" y="2508247"/>
                    <a:pt x="2179796" y="2507199"/>
                  </a:cubicBezTo>
                  <a:cubicBezTo>
                    <a:pt x="2307241" y="2508247"/>
                    <a:pt x="2458212" y="2521296"/>
                    <a:pt x="2589562" y="2545775"/>
                  </a:cubicBezTo>
                  <a:cubicBezTo>
                    <a:pt x="2631281" y="2553490"/>
                    <a:pt x="2668048" y="2572826"/>
                    <a:pt x="2697290" y="2601211"/>
                  </a:cubicBezTo>
                  <a:lnTo>
                    <a:pt x="2529554" y="1842068"/>
                  </a:lnTo>
                  <a:lnTo>
                    <a:pt x="2655856" y="1814160"/>
                  </a:lnTo>
                  <a:lnTo>
                    <a:pt x="2655856" y="1814160"/>
                  </a:lnTo>
                  <a:close/>
                  <a:moveTo>
                    <a:pt x="1883569" y="733739"/>
                  </a:moveTo>
                  <a:cubicBezTo>
                    <a:pt x="2008823" y="795652"/>
                    <a:pt x="1893189" y="1107691"/>
                    <a:pt x="2075212" y="1119883"/>
                  </a:cubicBezTo>
                  <a:cubicBezTo>
                    <a:pt x="2125313" y="1123216"/>
                    <a:pt x="2176177" y="1120645"/>
                    <a:pt x="2227612" y="1113596"/>
                  </a:cubicBezTo>
                  <a:lnTo>
                    <a:pt x="1381601" y="2234117"/>
                  </a:lnTo>
                  <a:cubicBezTo>
                    <a:pt x="1371791" y="2267645"/>
                    <a:pt x="1358075" y="2301459"/>
                    <a:pt x="1340453" y="2334701"/>
                  </a:cubicBezTo>
                  <a:cubicBezTo>
                    <a:pt x="1240346" y="2523106"/>
                    <a:pt x="1050131" y="2622070"/>
                    <a:pt x="915638" y="2555586"/>
                  </a:cubicBezTo>
                  <a:cubicBezTo>
                    <a:pt x="781145" y="2489101"/>
                    <a:pt x="753332" y="2282504"/>
                    <a:pt x="853440" y="2094004"/>
                  </a:cubicBezTo>
                  <a:cubicBezTo>
                    <a:pt x="871061" y="2060762"/>
                    <a:pt x="891540" y="2030282"/>
                    <a:pt x="914019" y="2003041"/>
                  </a:cubicBezTo>
                  <a:lnTo>
                    <a:pt x="1362837" y="686209"/>
                  </a:lnTo>
                  <a:cubicBezTo>
                    <a:pt x="1386935" y="730596"/>
                    <a:pt x="1414558" y="771839"/>
                    <a:pt x="1446562" y="809082"/>
                  </a:cubicBezTo>
                  <a:cubicBezTo>
                    <a:pt x="1563243" y="944623"/>
                    <a:pt x="1758315" y="671827"/>
                    <a:pt x="1883569" y="733739"/>
                  </a:cubicBezTo>
                  <a:close/>
                </a:path>
              </a:pathLst>
            </a:custGeom>
            <a:solidFill>
              <a:srgbClr val="000000">
                <a:alpha val="12156"/>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3" name="Google Shape;13;p2"/>
            <p:cNvGrpSpPr/>
            <p:nvPr/>
          </p:nvGrpSpPr>
          <p:grpSpPr>
            <a:xfrm>
              <a:off x="8162559" y="634515"/>
              <a:ext cx="3605351" cy="6222519"/>
              <a:chOff x="8162559" y="634515"/>
              <a:chExt cx="3605351" cy="6222519"/>
            </a:xfrm>
          </p:grpSpPr>
          <p:sp>
            <p:nvSpPr>
              <p:cNvPr id="14" name="Google Shape;14;p2"/>
              <p:cNvSpPr/>
              <p:nvPr/>
            </p:nvSpPr>
            <p:spPr>
              <a:xfrm rot="1883046">
                <a:off x="10422602" y="4476316"/>
                <a:ext cx="792408" cy="2346002"/>
              </a:xfrm>
              <a:custGeom>
                <a:rect b="b" l="l" r="r" t="t"/>
                <a:pathLst>
                  <a:path extrusionOk="0" h="1745334" w="589521">
                    <a:moveTo>
                      <a:pt x="272796" y="0"/>
                    </a:moveTo>
                    <a:lnTo>
                      <a:pt x="582549" y="1402080"/>
                    </a:lnTo>
                    <a:cubicBezTo>
                      <a:pt x="595408" y="1460278"/>
                      <a:pt x="590169" y="1517904"/>
                      <a:pt x="569405" y="1569244"/>
                    </a:cubicBezTo>
                    <a:cubicBezTo>
                      <a:pt x="548545" y="1620584"/>
                      <a:pt x="512064" y="1665542"/>
                      <a:pt x="462248" y="1698308"/>
                    </a:cubicBezTo>
                    <a:cubicBezTo>
                      <a:pt x="412623" y="1730978"/>
                      <a:pt x="356902" y="1746504"/>
                      <a:pt x="301371" y="1745266"/>
                    </a:cubicBezTo>
                    <a:cubicBezTo>
                      <a:pt x="245459" y="1744028"/>
                      <a:pt x="190310" y="1725930"/>
                      <a:pt x="142304" y="1691164"/>
                    </a:cubicBezTo>
                    <a:cubicBezTo>
                      <a:pt x="112204" y="1669352"/>
                      <a:pt x="85820" y="1642396"/>
                      <a:pt x="64675" y="1611059"/>
                    </a:cubicBezTo>
                    <a:cubicBezTo>
                      <a:pt x="44387" y="1580960"/>
                      <a:pt x="28861" y="1546765"/>
                      <a:pt x="19526" y="1509236"/>
                    </a:cubicBezTo>
                    <a:lnTo>
                      <a:pt x="0" y="1430274"/>
                    </a:lnTo>
                    <a:lnTo>
                      <a:pt x="125444" y="1399413"/>
                    </a:lnTo>
                    <a:lnTo>
                      <a:pt x="144971" y="1478375"/>
                    </a:lnTo>
                    <a:cubicBezTo>
                      <a:pt x="150400" y="1500378"/>
                      <a:pt x="159639" y="1520666"/>
                      <a:pt x="171831" y="1538764"/>
                    </a:cubicBezTo>
                    <a:cubicBezTo>
                      <a:pt x="184404" y="1557433"/>
                      <a:pt x="200120" y="1573530"/>
                      <a:pt x="218122" y="1586484"/>
                    </a:cubicBezTo>
                    <a:cubicBezTo>
                      <a:pt x="244602" y="1605629"/>
                      <a:pt x="274320" y="1615631"/>
                      <a:pt x="303752" y="1616297"/>
                    </a:cubicBezTo>
                    <a:cubicBezTo>
                      <a:pt x="333756" y="1616964"/>
                      <a:pt x="364046" y="1608392"/>
                      <a:pt x="391192" y="1590580"/>
                    </a:cubicBezTo>
                    <a:cubicBezTo>
                      <a:pt x="418243" y="1572863"/>
                      <a:pt x="438055" y="1548479"/>
                      <a:pt x="449294" y="1520762"/>
                    </a:cubicBezTo>
                    <a:cubicBezTo>
                      <a:pt x="460629" y="1492948"/>
                      <a:pt x="463391" y="1461611"/>
                      <a:pt x="456438" y="1429893"/>
                    </a:cubicBezTo>
                    <a:lnTo>
                      <a:pt x="146685" y="27908"/>
                    </a:lnTo>
                    <a:lnTo>
                      <a:pt x="272796"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 name="Google Shape;15;p2"/>
              <p:cNvSpPr/>
              <p:nvPr/>
            </p:nvSpPr>
            <p:spPr>
              <a:xfrm rot="1158608">
                <a:off x="10806295" y="5799491"/>
                <a:ext cx="258925" cy="153945"/>
              </a:xfrm>
              <a:custGeom>
                <a:rect b="b" l="l" r="r" t="t"/>
                <a:pathLst>
                  <a:path extrusionOk="0" h="114397" w="192408">
                    <a:moveTo>
                      <a:pt x="0" y="0"/>
                    </a:moveTo>
                    <a:lnTo>
                      <a:pt x="192409" y="0"/>
                    </a:lnTo>
                    <a:lnTo>
                      <a:pt x="192409" y="114398"/>
                    </a:lnTo>
                    <a:lnTo>
                      <a:pt x="0" y="114398"/>
                    </a:lnTo>
                    <a:close/>
                  </a:path>
                </a:pathLst>
              </a:custGeom>
              <a:solidFill>
                <a:srgbClr val="D44B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 name="Google Shape;16;p2"/>
              <p:cNvSpPr/>
              <p:nvPr/>
            </p:nvSpPr>
            <p:spPr>
              <a:xfrm rot="1883046">
                <a:off x="9341948" y="5037048"/>
                <a:ext cx="1651187" cy="788654"/>
              </a:xfrm>
              <a:custGeom>
                <a:rect b="b" l="l" r="r" t="t"/>
                <a:pathLst>
                  <a:path extrusionOk="0" h="586728" w="1228419">
                    <a:moveTo>
                      <a:pt x="614162" y="0"/>
                    </a:moveTo>
                    <a:cubicBezTo>
                      <a:pt x="486718" y="1048"/>
                      <a:pt x="335746" y="14192"/>
                      <a:pt x="204397" y="38576"/>
                    </a:cubicBezTo>
                    <a:cubicBezTo>
                      <a:pt x="121339" y="54007"/>
                      <a:pt x="57807" y="115348"/>
                      <a:pt x="34090" y="203073"/>
                    </a:cubicBezTo>
                    <a:cubicBezTo>
                      <a:pt x="20945" y="251555"/>
                      <a:pt x="10563" y="300799"/>
                      <a:pt x="2371" y="350520"/>
                    </a:cubicBezTo>
                    <a:cubicBezTo>
                      <a:pt x="-11535" y="434340"/>
                      <a:pt x="37042" y="515207"/>
                      <a:pt x="113433" y="535400"/>
                    </a:cubicBezTo>
                    <a:cubicBezTo>
                      <a:pt x="189633" y="555498"/>
                      <a:pt x="280787" y="574834"/>
                      <a:pt x="351844" y="585406"/>
                    </a:cubicBezTo>
                    <a:cubicBezTo>
                      <a:pt x="397183" y="592169"/>
                      <a:pt x="439283" y="572738"/>
                      <a:pt x="466239" y="532638"/>
                    </a:cubicBezTo>
                    <a:cubicBezTo>
                      <a:pt x="477574" y="515779"/>
                      <a:pt x="487765" y="497967"/>
                      <a:pt x="496719" y="479393"/>
                    </a:cubicBezTo>
                    <a:cubicBezTo>
                      <a:pt x="519293" y="432721"/>
                      <a:pt x="560536" y="405098"/>
                      <a:pt x="609209" y="404050"/>
                    </a:cubicBezTo>
                    <a:cubicBezTo>
                      <a:pt x="610828" y="403955"/>
                      <a:pt x="612543" y="403955"/>
                      <a:pt x="614162" y="403955"/>
                    </a:cubicBezTo>
                    <a:cubicBezTo>
                      <a:pt x="615782" y="403955"/>
                      <a:pt x="617496" y="403955"/>
                      <a:pt x="619115" y="404050"/>
                    </a:cubicBezTo>
                    <a:cubicBezTo>
                      <a:pt x="667693" y="405003"/>
                      <a:pt x="709031" y="432625"/>
                      <a:pt x="731605" y="479393"/>
                    </a:cubicBezTo>
                    <a:cubicBezTo>
                      <a:pt x="740559" y="497967"/>
                      <a:pt x="750751" y="515683"/>
                      <a:pt x="762086" y="532638"/>
                    </a:cubicBezTo>
                    <a:cubicBezTo>
                      <a:pt x="789041" y="572738"/>
                      <a:pt x="831142" y="592169"/>
                      <a:pt x="876576" y="585406"/>
                    </a:cubicBezTo>
                    <a:cubicBezTo>
                      <a:pt x="947537" y="574834"/>
                      <a:pt x="1038787" y="555498"/>
                      <a:pt x="1114987" y="535400"/>
                    </a:cubicBezTo>
                    <a:cubicBezTo>
                      <a:pt x="1191377" y="515303"/>
                      <a:pt x="1239955" y="434435"/>
                      <a:pt x="1226048" y="350520"/>
                    </a:cubicBezTo>
                    <a:cubicBezTo>
                      <a:pt x="1217762" y="300799"/>
                      <a:pt x="1207379" y="251555"/>
                      <a:pt x="1194235" y="203073"/>
                    </a:cubicBezTo>
                    <a:cubicBezTo>
                      <a:pt x="1170518" y="115443"/>
                      <a:pt x="1106986" y="54007"/>
                      <a:pt x="1023928" y="38576"/>
                    </a:cubicBezTo>
                    <a:cubicBezTo>
                      <a:pt x="892578" y="14192"/>
                      <a:pt x="741607" y="1143"/>
                      <a:pt x="614162" y="0"/>
                    </a:cubicBezTo>
                    <a:close/>
                  </a:path>
                </a:pathLst>
              </a:custGeom>
              <a:solidFill>
                <a:srgbClr val="E45D1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 name="Google Shape;17;p2"/>
              <p:cNvSpPr/>
              <p:nvPr/>
            </p:nvSpPr>
            <p:spPr>
              <a:xfrm rot="1883046">
                <a:off x="9417362" y="5112585"/>
                <a:ext cx="1500201" cy="637497"/>
              </a:xfrm>
              <a:custGeom>
                <a:rect b="b" l="l" r="r" t="t"/>
                <a:pathLst>
                  <a:path extrusionOk="0" h="474273" w="1116091">
                    <a:moveTo>
                      <a:pt x="558078" y="0"/>
                    </a:moveTo>
                    <a:cubicBezTo>
                      <a:pt x="427014" y="0"/>
                      <a:pt x="287473" y="13621"/>
                      <a:pt x="158504" y="37624"/>
                    </a:cubicBezTo>
                    <a:cubicBezTo>
                      <a:pt x="93258" y="49816"/>
                      <a:pt x="49157" y="98584"/>
                      <a:pt x="32107" y="161544"/>
                    </a:cubicBezTo>
                    <a:cubicBezTo>
                      <a:pt x="19439" y="208312"/>
                      <a:pt x="9438" y="255746"/>
                      <a:pt x="1532" y="303562"/>
                    </a:cubicBezTo>
                    <a:cubicBezTo>
                      <a:pt x="-6850" y="354235"/>
                      <a:pt x="19534" y="411194"/>
                      <a:pt x="71541" y="424910"/>
                    </a:cubicBezTo>
                    <a:cubicBezTo>
                      <a:pt x="147169" y="444818"/>
                      <a:pt x="226513" y="462153"/>
                      <a:pt x="303856" y="473583"/>
                    </a:cubicBezTo>
                    <a:cubicBezTo>
                      <a:pt x="329097" y="477298"/>
                      <a:pt x="349480" y="465772"/>
                      <a:pt x="363482" y="445008"/>
                    </a:cubicBezTo>
                    <a:cubicBezTo>
                      <a:pt x="373388" y="430244"/>
                      <a:pt x="382246" y="414719"/>
                      <a:pt x="390057" y="398717"/>
                    </a:cubicBezTo>
                    <a:cubicBezTo>
                      <a:pt x="421013" y="334709"/>
                      <a:pt x="480354" y="293180"/>
                      <a:pt x="551982" y="291751"/>
                    </a:cubicBezTo>
                    <a:cubicBezTo>
                      <a:pt x="553982" y="291655"/>
                      <a:pt x="556078" y="291655"/>
                      <a:pt x="558078" y="291655"/>
                    </a:cubicBezTo>
                    <a:cubicBezTo>
                      <a:pt x="560078" y="291655"/>
                      <a:pt x="562174" y="291655"/>
                      <a:pt x="564174" y="291751"/>
                    </a:cubicBezTo>
                    <a:cubicBezTo>
                      <a:pt x="635802" y="293180"/>
                      <a:pt x="695143" y="334804"/>
                      <a:pt x="726099" y="398717"/>
                    </a:cubicBezTo>
                    <a:cubicBezTo>
                      <a:pt x="733909" y="414719"/>
                      <a:pt x="742672" y="430244"/>
                      <a:pt x="752674" y="445008"/>
                    </a:cubicBezTo>
                    <a:cubicBezTo>
                      <a:pt x="766675" y="465772"/>
                      <a:pt x="787059" y="477298"/>
                      <a:pt x="812300" y="473583"/>
                    </a:cubicBezTo>
                    <a:cubicBezTo>
                      <a:pt x="889738" y="462058"/>
                      <a:pt x="968986" y="444818"/>
                      <a:pt x="1044615" y="424910"/>
                    </a:cubicBezTo>
                    <a:cubicBezTo>
                      <a:pt x="1096621" y="411194"/>
                      <a:pt x="1123006" y="354235"/>
                      <a:pt x="1114528" y="303562"/>
                    </a:cubicBezTo>
                    <a:cubicBezTo>
                      <a:pt x="1106623" y="255842"/>
                      <a:pt x="1096621" y="208312"/>
                      <a:pt x="1083953" y="161544"/>
                    </a:cubicBezTo>
                    <a:cubicBezTo>
                      <a:pt x="1066903" y="98679"/>
                      <a:pt x="1022802" y="49816"/>
                      <a:pt x="957556" y="37624"/>
                    </a:cubicBezTo>
                    <a:cubicBezTo>
                      <a:pt x="828588" y="13621"/>
                      <a:pt x="689142" y="0"/>
                      <a:pt x="558078" y="0"/>
                    </a:cubicBezTo>
                    <a:close/>
                  </a:path>
                </a:pathLst>
              </a:custGeom>
              <a:solidFill>
                <a:srgbClr val="CBBA9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 name="Google Shape;18;p2"/>
              <p:cNvSpPr/>
              <p:nvPr/>
            </p:nvSpPr>
            <p:spPr>
              <a:xfrm rot="1883046">
                <a:off x="9466308" y="5106175"/>
                <a:ext cx="1380813" cy="637369"/>
              </a:xfrm>
              <a:custGeom>
                <a:rect b="b" l="l" r="r" t="t"/>
                <a:pathLst>
                  <a:path extrusionOk="0" h="474178" w="1027271">
                    <a:moveTo>
                      <a:pt x="508159" y="0"/>
                    </a:moveTo>
                    <a:cubicBezTo>
                      <a:pt x="411099" y="762"/>
                      <a:pt x="309848" y="8858"/>
                      <a:pt x="212026" y="22955"/>
                    </a:cubicBezTo>
                    <a:lnTo>
                      <a:pt x="0" y="405098"/>
                    </a:lnTo>
                    <a:cubicBezTo>
                      <a:pt x="10096" y="414147"/>
                      <a:pt x="22384" y="421100"/>
                      <a:pt x="36481" y="424815"/>
                    </a:cubicBezTo>
                    <a:cubicBezTo>
                      <a:pt x="105156" y="442817"/>
                      <a:pt x="176784" y="458819"/>
                      <a:pt x="247269" y="470154"/>
                    </a:cubicBezTo>
                    <a:lnTo>
                      <a:pt x="508159" y="0"/>
                    </a:lnTo>
                    <a:lnTo>
                      <a:pt x="508159" y="0"/>
                    </a:lnTo>
                    <a:close/>
                    <a:moveTo>
                      <a:pt x="458629" y="302323"/>
                    </a:moveTo>
                    <a:lnTo>
                      <a:pt x="624935" y="2572"/>
                    </a:lnTo>
                    <a:cubicBezTo>
                      <a:pt x="687800" y="5715"/>
                      <a:pt x="751332" y="11716"/>
                      <a:pt x="813816" y="20098"/>
                    </a:cubicBezTo>
                    <a:lnTo>
                      <a:pt x="640271" y="332899"/>
                    </a:lnTo>
                    <a:cubicBezTo>
                      <a:pt x="609790" y="307467"/>
                      <a:pt x="571595" y="292417"/>
                      <a:pt x="529114" y="291560"/>
                    </a:cubicBezTo>
                    <a:cubicBezTo>
                      <a:pt x="527113" y="291465"/>
                      <a:pt x="525018" y="291465"/>
                      <a:pt x="523018" y="291465"/>
                    </a:cubicBezTo>
                    <a:cubicBezTo>
                      <a:pt x="521017" y="291465"/>
                      <a:pt x="518922" y="291465"/>
                      <a:pt x="516922" y="291560"/>
                    </a:cubicBezTo>
                    <a:cubicBezTo>
                      <a:pt x="496348" y="292037"/>
                      <a:pt x="476821" y="295751"/>
                      <a:pt x="458629" y="302323"/>
                    </a:cubicBezTo>
                    <a:lnTo>
                      <a:pt x="458629" y="302323"/>
                    </a:lnTo>
                    <a:close/>
                    <a:moveTo>
                      <a:pt x="715804" y="442246"/>
                    </a:moveTo>
                    <a:cubicBezTo>
                      <a:pt x="716375" y="443103"/>
                      <a:pt x="716947" y="444055"/>
                      <a:pt x="717613" y="444913"/>
                    </a:cubicBezTo>
                    <a:cubicBezTo>
                      <a:pt x="731615" y="465677"/>
                      <a:pt x="751999" y="477203"/>
                      <a:pt x="777240" y="473488"/>
                    </a:cubicBezTo>
                    <a:cubicBezTo>
                      <a:pt x="794956" y="470821"/>
                      <a:pt x="812768" y="467963"/>
                      <a:pt x="830580" y="464725"/>
                    </a:cubicBezTo>
                    <a:lnTo>
                      <a:pt x="1027271" y="110299"/>
                    </a:lnTo>
                    <a:cubicBezTo>
                      <a:pt x="1007078" y="77343"/>
                      <a:pt x="976979" y="52483"/>
                      <a:pt x="938403" y="41243"/>
                    </a:cubicBezTo>
                    <a:lnTo>
                      <a:pt x="715804" y="442246"/>
                    </a:lnTo>
                    <a:close/>
                  </a:path>
                </a:pathLst>
              </a:custGeom>
              <a:solidFill>
                <a:srgbClr val="D8CA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 name="Google Shape;19;p2"/>
              <p:cNvSpPr/>
              <p:nvPr/>
            </p:nvSpPr>
            <p:spPr>
              <a:xfrm rot="1883046">
                <a:off x="8773191" y="779548"/>
                <a:ext cx="1319998" cy="2715935"/>
              </a:xfrm>
              <a:custGeom>
                <a:rect b="b" l="l" r="r" t="t"/>
                <a:pathLst>
                  <a:path extrusionOk="0" h="2020550" w="982027">
                    <a:moveTo>
                      <a:pt x="481394" y="124"/>
                    </a:moveTo>
                    <a:cubicBezTo>
                      <a:pt x="339090" y="7458"/>
                      <a:pt x="310706" y="334070"/>
                      <a:pt x="137732" y="274444"/>
                    </a:cubicBezTo>
                    <a:cubicBezTo>
                      <a:pt x="90107" y="258061"/>
                      <a:pt x="44291" y="236058"/>
                      <a:pt x="0" y="209769"/>
                    </a:cubicBezTo>
                    <a:lnTo>
                      <a:pt x="295180" y="1549365"/>
                    </a:lnTo>
                    <a:cubicBezTo>
                      <a:pt x="289751" y="1583464"/>
                      <a:pt x="287750" y="1619278"/>
                      <a:pt x="289560" y="1656140"/>
                    </a:cubicBezTo>
                    <a:cubicBezTo>
                      <a:pt x="300323" y="1865119"/>
                      <a:pt x="432816" y="2028091"/>
                      <a:pt x="585597" y="2020281"/>
                    </a:cubicBezTo>
                    <a:cubicBezTo>
                      <a:pt x="738378" y="2012470"/>
                      <a:pt x="853345" y="1836639"/>
                      <a:pt x="842582" y="1627660"/>
                    </a:cubicBezTo>
                    <a:cubicBezTo>
                      <a:pt x="840676" y="1590799"/>
                      <a:pt x="834962" y="1555366"/>
                      <a:pt x="826103" y="1522028"/>
                    </a:cubicBezTo>
                    <a:lnTo>
                      <a:pt x="982028" y="159191"/>
                    </a:lnTo>
                    <a:cubicBezTo>
                      <a:pt x="940594" y="189862"/>
                      <a:pt x="897350" y="216532"/>
                      <a:pt x="851630" y="237677"/>
                    </a:cubicBezTo>
                    <a:cubicBezTo>
                      <a:pt x="685514" y="314734"/>
                      <a:pt x="623697" y="-7211"/>
                      <a:pt x="481394" y="124"/>
                    </a:cubicBezTo>
                    <a:close/>
                  </a:path>
                </a:pathLst>
              </a:custGeom>
              <a:solidFill>
                <a:srgbClr val="EE743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 name="Google Shape;20;p2"/>
              <p:cNvSpPr/>
              <p:nvPr/>
            </p:nvSpPr>
            <p:spPr>
              <a:xfrm rot="1883046">
                <a:off x="9034087" y="967500"/>
                <a:ext cx="780732" cy="2431478"/>
              </a:xfrm>
              <a:custGeom>
                <a:rect b="b" l="l" r="r" t="t"/>
                <a:pathLst>
                  <a:path extrusionOk="0" h="1808925" w="580834">
                    <a:moveTo>
                      <a:pt x="345567" y="1352169"/>
                    </a:moveTo>
                    <a:cubicBezTo>
                      <a:pt x="468630" y="1345787"/>
                      <a:pt x="567500" y="1323975"/>
                      <a:pt x="576263" y="1492282"/>
                    </a:cubicBezTo>
                    <a:cubicBezTo>
                      <a:pt x="585026" y="1660589"/>
                      <a:pt x="492252" y="1802321"/>
                      <a:pt x="369094" y="1808702"/>
                    </a:cubicBezTo>
                    <a:cubicBezTo>
                      <a:pt x="246031" y="1815084"/>
                      <a:pt x="139255" y="1683639"/>
                      <a:pt x="130588" y="1515332"/>
                    </a:cubicBezTo>
                    <a:cubicBezTo>
                      <a:pt x="121825" y="1346930"/>
                      <a:pt x="222504" y="1358551"/>
                      <a:pt x="345567" y="1352169"/>
                    </a:cubicBezTo>
                    <a:lnTo>
                      <a:pt x="345567" y="1352169"/>
                    </a:lnTo>
                    <a:close/>
                    <a:moveTo>
                      <a:pt x="580835" y="266891"/>
                    </a:moveTo>
                    <a:lnTo>
                      <a:pt x="554260" y="768953"/>
                    </a:lnTo>
                    <a:lnTo>
                      <a:pt x="527685" y="1270921"/>
                    </a:lnTo>
                    <a:lnTo>
                      <a:pt x="492919" y="1266158"/>
                    </a:lnTo>
                    <a:lnTo>
                      <a:pt x="458248" y="1261396"/>
                    </a:lnTo>
                    <a:lnTo>
                      <a:pt x="519493" y="764191"/>
                    </a:lnTo>
                    <a:lnTo>
                      <a:pt x="580835" y="266891"/>
                    </a:lnTo>
                    <a:lnTo>
                      <a:pt x="580835" y="266891"/>
                    </a:lnTo>
                    <a:close/>
                    <a:moveTo>
                      <a:pt x="0" y="296799"/>
                    </a:moveTo>
                    <a:lnTo>
                      <a:pt x="78010" y="793433"/>
                    </a:lnTo>
                    <a:lnTo>
                      <a:pt x="156020" y="1290066"/>
                    </a:lnTo>
                    <a:lnTo>
                      <a:pt x="190119" y="1281779"/>
                    </a:lnTo>
                    <a:lnTo>
                      <a:pt x="224219" y="1273493"/>
                    </a:lnTo>
                    <a:lnTo>
                      <a:pt x="112014" y="785241"/>
                    </a:lnTo>
                    <a:lnTo>
                      <a:pt x="0" y="296799"/>
                    </a:lnTo>
                    <a:lnTo>
                      <a:pt x="0" y="296799"/>
                    </a:lnTo>
                    <a:close/>
                    <a:moveTo>
                      <a:pt x="275844" y="0"/>
                    </a:moveTo>
                    <a:lnTo>
                      <a:pt x="329756" y="624650"/>
                    </a:lnTo>
                    <a:lnTo>
                      <a:pt x="383667" y="1249299"/>
                    </a:lnTo>
                    <a:lnTo>
                      <a:pt x="340328" y="1251585"/>
                    </a:lnTo>
                    <a:lnTo>
                      <a:pt x="296894" y="1253871"/>
                    </a:lnTo>
                    <a:lnTo>
                      <a:pt x="286322" y="626936"/>
                    </a:lnTo>
                    <a:lnTo>
                      <a:pt x="275844" y="0"/>
                    </a:lnTo>
                    <a:close/>
                  </a:path>
                </a:pathLst>
              </a:custGeom>
              <a:solidFill>
                <a:srgbClr val="D44B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 name="Google Shape;21;p2"/>
              <p:cNvSpPr/>
              <p:nvPr/>
            </p:nvSpPr>
            <p:spPr>
              <a:xfrm rot="1883046">
                <a:off x="9327758" y="2345701"/>
                <a:ext cx="1849289" cy="2540431"/>
              </a:xfrm>
              <a:custGeom>
                <a:rect b="b" l="l" r="r" t="t"/>
                <a:pathLst>
                  <a:path extrusionOk="0" h="1889982" w="1375799">
                    <a:moveTo>
                      <a:pt x="1013182" y="47339"/>
                    </a:moveTo>
                    <a:cubicBezTo>
                      <a:pt x="884881" y="-14573"/>
                      <a:pt x="703144" y="258223"/>
                      <a:pt x="579985" y="122873"/>
                    </a:cubicBezTo>
                    <a:cubicBezTo>
                      <a:pt x="546077" y="85630"/>
                      <a:pt x="516549" y="44291"/>
                      <a:pt x="490260" y="0"/>
                    </a:cubicBezTo>
                    <a:lnTo>
                      <a:pt x="105641" y="1316736"/>
                    </a:lnTo>
                    <a:cubicBezTo>
                      <a:pt x="84495" y="1343978"/>
                      <a:pt x="65540" y="1374458"/>
                      <a:pt x="49443" y="1407700"/>
                    </a:cubicBezTo>
                    <a:cubicBezTo>
                      <a:pt x="-41426" y="1596104"/>
                      <a:pt x="-3516" y="1802797"/>
                      <a:pt x="134216" y="1869281"/>
                    </a:cubicBezTo>
                    <a:cubicBezTo>
                      <a:pt x="271947" y="1935766"/>
                      <a:pt x="457303" y="1836801"/>
                      <a:pt x="548267" y="1648397"/>
                    </a:cubicBezTo>
                    <a:cubicBezTo>
                      <a:pt x="564269" y="1615154"/>
                      <a:pt x="576271" y="1581341"/>
                      <a:pt x="584462" y="1547813"/>
                    </a:cubicBezTo>
                    <a:lnTo>
                      <a:pt x="1375799" y="427292"/>
                    </a:lnTo>
                    <a:cubicBezTo>
                      <a:pt x="1324745" y="434340"/>
                      <a:pt x="1273977" y="436912"/>
                      <a:pt x="1223685" y="433578"/>
                    </a:cubicBezTo>
                    <a:cubicBezTo>
                      <a:pt x="1041091" y="421291"/>
                      <a:pt x="1141484" y="109252"/>
                      <a:pt x="1013182" y="47339"/>
                    </a:cubicBezTo>
                    <a:close/>
                  </a:path>
                </a:pathLst>
              </a:custGeom>
              <a:solidFill>
                <a:srgbClr val="EE743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 name="Google Shape;22;p2"/>
              <p:cNvSpPr/>
              <p:nvPr/>
            </p:nvSpPr>
            <p:spPr>
              <a:xfrm rot="1883046">
                <a:off x="9392259" y="2487896"/>
                <a:ext cx="1390467" cy="2214924"/>
              </a:xfrm>
              <a:custGeom>
                <a:rect b="b" l="l" r="r" t="t"/>
                <a:pathLst>
                  <a:path extrusionOk="0" h="1647817" w="1034453">
                    <a:moveTo>
                      <a:pt x="306838" y="1219486"/>
                    </a:moveTo>
                    <a:cubicBezTo>
                      <a:pt x="417804" y="1273016"/>
                      <a:pt x="515055" y="1301306"/>
                      <a:pt x="441808" y="1453134"/>
                    </a:cubicBezTo>
                    <a:cubicBezTo>
                      <a:pt x="368560" y="1604963"/>
                      <a:pt x="219113" y="1684687"/>
                      <a:pt x="108147" y="1631156"/>
                    </a:cubicBezTo>
                    <a:cubicBezTo>
                      <a:pt x="-2819" y="1577626"/>
                      <a:pt x="-33395" y="1411129"/>
                      <a:pt x="39853" y="1259205"/>
                    </a:cubicBezTo>
                    <a:cubicBezTo>
                      <a:pt x="113100" y="1107377"/>
                      <a:pt x="195777" y="1165860"/>
                      <a:pt x="306838" y="1219486"/>
                    </a:cubicBezTo>
                    <a:lnTo>
                      <a:pt x="306838" y="1219486"/>
                    </a:lnTo>
                    <a:close/>
                    <a:moveTo>
                      <a:pt x="1034453" y="380524"/>
                    </a:moveTo>
                    <a:lnTo>
                      <a:pt x="741845" y="787241"/>
                    </a:lnTo>
                    <a:lnTo>
                      <a:pt x="449237" y="1193959"/>
                    </a:lnTo>
                    <a:lnTo>
                      <a:pt x="477431" y="1214819"/>
                    </a:lnTo>
                    <a:lnTo>
                      <a:pt x="505625" y="1235678"/>
                    </a:lnTo>
                    <a:lnTo>
                      <a:pt x="770039" y="808101"/>
                    </a:lnTo>
                    <a:lnTo>
                      <a:pt x="1034453" y="380524"/>
                    </a:lnTo>
                    <a:lnTo>
                      <a:pt x="1034453" y="380524"/>
                    </a:lnTo>
                    <a:close/>
                    <a:moveTo>
                      <a:pt x="510578" y="127825"/>
                    </a:moveTo>
                    <a:lnTo>
                      <a:pt x="374275" y="609981"/>
                    </a:lnTo>
                    <a:lnTo>
                      <a:pt x="237973" y="1092137"/>
                    </a:lnTo>
                    <a:lnTo>
                      <a:pt x="204159" y="1082993"/>
                    </a:lnTo>
                    <a:lnTo>
                      <a:pt x="170345" y="1073849"/>
                    </a:lnTo>
                    <a:lnTo>
                      <a:pt x="340462" y="600837"/>
                    </a:lnTo>
                    <a:lnTo>
                      <a:pt x="510578" y="127825"/>
                    </a:lnTo>
                    <a:lnTo>
                      <a:pt x="510578" y="127825"/>
                    </a:lnTo>
                    <a:close/>
                    <a:moveTo>
                      <a:pt x="895102" y="0"/>
                    </a:moveTo>
                    <a:lnTo>
                      <a:pt x="603256" y="554831"/>
                    </a:lnTo>
                    <a:lnTo>
                      <a:pt x="311410" y="1109758"/>
                    </a:lnTo>
                    <a:lnTo>
                      <a:pt x="350558" y="1128617"/>
                    </a:lnTo>
                    <a:lnTo>
                      <a:pt x="389706" y="1147477"/>
                    </a:lnTo>
                    <a:lnTo>
                      <a:pt x="642404" y="573691"/>
                    </a:lnTo>
                    <a:lnTo>
                      <a:pt x="895102" y="0"/>
                    </a:lnTo>
                    <a:close/>
                  </a:path>
                </a:pathLst>
              </a:custGeom>
              <a:solidFill>
                <a:srgbClr val="D44B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23" name="Google Shape;23;p2"/>
          <p:cNvSpPr txBox="1"/>
          <p:nvPr>
            <p:ph type="title"/>
          </p:nvPr>
        </p:nvSpPr>
        <p:spPr>
          <a:xfrm>
            <a:off x="7569875" y="228400"/>
            <a:ext cx="4324200" cy="2198100"/>
          </a:xfrm>
          <a:prstGeom prst="rect">
            <a:avLst/>
          </a:prstGeom>
          <a:noFill/>
          <a:ln>
            <a:noFill/>
          </a:ln>
          <a:effectLst>
            <a:outerShdw blurRad="38100" rotWithShape="0" algn="tl" dir="2700000" dist="38100">
              <a:srgbClr val="FFFFFF">
                <a:alpha val="40000"/>
              </a:srgbClr>
            </a:outerShdw>
          </a:effectLst>
        </p:spPr>
        <p:txBody>
          <a:bodyPr anchorCtr="0" anchor="ctr" bIns="121900" lIns="121900" spcFirstLastPara="1" rIns="121900" wrap="square" tIns="121900">
            <a:noAutofit/>
          </a:bodyPr>
          <a:lstStyle>
            <a:lvl1pPr lvl="0" marR="0" algn="ctr">
              <a:lnSpc>
                <a:spcPct val="100000"/>
              </a:lnSpc>
              <a:spcBef>
                <a:spcPts val="0"/>
              </a:spcBef>
              <a:spcAft>
                <a:spcPts val="0"/>
              </a:spcAft>
              <a:buClr>
                <a:srgbClr val="000000"/>
              </a:buClr>
              <a:buSzPts val="4000"/>
              <a:buFont typeface="Arial"/>
              <a:buNone/>
              <a:defRPr sz="8000">
                <a:solidFill>
                  <a:srgbClr val="E7BA4B"/>
                </a:solidFill>
              </a:defRPr>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24" name="Google Shape;24;p2"/>
          <p:cNvSpPr txBox="1"/>
          <p:nvPr>
            <p:ph idx="1" type="subTitle"/>
          </p:nvPr>
        </p:nvSpPr>
        <p:spPr>
          <a:xfrm>
            <a:off x="406000" y="6254275"/>
            <a:ext cx="7514700" cy="4497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1900"/>
              <a:buNone/>
              <a:defRPr/>
            </a:lvl1pPr>
            <a:lvl2pPr lvl="1" algn="ctr">
              <a:lnSpc>
                <a:spcPct val="115000"/>
              </a:lnSpc>
              <a:spcBef>
                <a:spcPts val="2100"/>
              </a:spcBef>
              <a:spcAft>
                <a:spcPts val="0"/>
              </a:spcAft>
              <a:buSzPts val="1900"/>
              <a:buNone/>
              <a:defRPr/>
            </a:lvl2pPr>
            <a:lvl3pPr lvl="2" algn="ctr">
              <a:lnSpc>
                <a:spcPct val="115000"/>
              </a:lnSpc>
              <a:spcBef>
                <a:spcPts val="2100"/>
              </a:spcBef>
              <a:spcAft>
                <a:spcPts val="0"/>
              </a:spcAft>
              <a:buSzPts val="1900"/>
              <a:buNone/>
              <a:defRPr/>
            </a:lvl3pPr>
            <a:lvl4pPr lvl="3" algn="ctr">
              <a:lnSpc>
                <a:spcPct val="115000"/>
              </a:lnSpc>
              <a:spcBef>
                <a:spcPts val="2100"/>
              </a:spcBef>
              <a:spcAft>
                <a:spcPts val="0"/>
              </a:spcAft>
              <a:buSzPts val="1900"/>
              <a:buNone/>
              <a:defRPr/>
            </a:lvl4pPr>
            <a:lvl5pPr lvl="4" algn="ctr">
              <a:lnSpc>
                <a:spcPct val="115000"/>
              </a:lnSpc>
              <a:spcBef>
                <a:spcPts val="2100"/>
              </a:spcBef>
              <a:spcAft>
                <a:spcPts val="0"/>
              </a:spcAft>
              <a:buSzPts val="1900"/>
              <a:buNone/>
              <a:defRPr/>
            </a:lvl5pPr>
            <a:lvl6pPr lvl="5" algn="ctr">
              <a:lnSpc>
                <a:spcPct val="115000"/>
              </a:lnSpc>
              <a:spcBef>
                <a:spcPts val="2100"/>
              </a:spcBef>
              <a:spcAft>
                <a:spcPts val="0"/>
              </a:spcAft>
              <a:buSzPts val="1900"/>
              <a:buNone/>
              <a:defRPr/>
            </a:lvl6pPr>
            <a:lvl7pPr lvl="6" algn="ctr">
              <a:lnSpc>
                <a:spcPct val="115000"/>
              </a:lnSpc>
              <a:spcBef>
                <a:spcPts val="2100"/>
              </a:spcBef>
              <a:spcAft>
                <a:spcPts val="0"/>
              </a:spcAft>
              <a:buSzPts val="1900"/>
              <a:buNone/>
              <a:defRPr/>
            </a:lvl7pPr>
            <a:lvl8pPr lvl="7" algn="ctr">
              <a:lnSpc>
                <a:spcPct val="115000"/>
              </a:lnSpc>
              <a:spcBef>
                <a:spcPts val="2100"/>
              </a:spcBef>
              <a:spcAft>
                <a:spcPts val="0"/>
              </a:spcAft>
              <a:buSzPts val="1900"/>
              <a:buNone/>
              <a:defRPr/>
            </a:lvl8pPr>
            <a:lvl9pPr lvl="8" algn="ctr">
              <a:lnSpc>
                <a:spcPct val="115000"/>
              </a:lnSpc>
              <a:spcBef>
                <a:spcPts val="2100"/>
              </a:spcBef>
              <a:spcAft>
                <a:spcPts val="2100"/>
              </a:spcAft>
              <a:buSzPts val="1900"/>
              <a:buNone/>
              <a:defRPr/>
            </a:lvl9pPr>
          </a:lstStyle>
          <a:p/>
        </p:txBody>
      </p:sp>
      <p:sp>
        <p:nvSpPr>
          <p:cNvPr id="25" name="Google Shape;25;p2"/>
          <p:cNvSpPr/>
          <p:nvPr/>
        </p:nvSpPr>
        <p:spPr>
          <a:xfrm rot="8239866">
            <a:off x="7504012" y="3679586"/>
            <a:ext cx="6379609" cy="3863077"/>
          </a:xfrm>
          <a:custGeom>
            <a:rect b="b" l="l" r="r" t="t"/>
            <a:pathLst>
              <a:path extrusionOk="0" h="3864563" w="6382063">
                <a:moveTo>
                  <a:pt x="0" y="3180779"/>
                </a:moveTo>
                <a:lnTo>
                  <a:pt x="2933300" y="0"/>
                </a:lnTo>
                <a:lnTo>
                  <a:pt x="6382063" y="3180434"/>
                </a:lnTo>
                <a:lnTo>
                  <a:pt x="6345172" y="3174247"/>
                </a:lnTo>
                <a:cubicBezTo>
                  <a:pt x="6042464" y="3153035"/>
                  <a:pt x="5739406" y="3278311"/>
                  <a:pt x="5499011" y="3542332"/>
                </a:cubicBezTo>
                <a:cubicBezTo>
                  <a:pt x="5316755" y="3742546"/>
                  <a:pt x="5074672" y="3864562"/>
                  <a:pt x="4809031" y="3864563"/>
                </a:cubicBezTo>
                <a:cubicBezTo>
                  <a:pt x="4475490" y="3864563"/>
                  <a:pt x="4179140" y="3672253"/>
                  <a:pt x="3991590" y="3374406"/>
                </a:cubicBezTo>
                <a:cubicBezTo>
                  <a:pt x="3779686" y="3037793"/>
                  <a:pt x="3487836" y="2848531"/>
                  <a:pt x="3138545" y="2821480"/>
                </a:cubicBezTo>
                <a:cubicBezTo>
                  <a:pt x="2967407" y="2808240"/>
                  <a:pt x="2803282" y="2761853"/>
                  <a:pt x="2660999" y="2664031"/>
                </a:cubicBezTo>
                <a:cubicBezTo>
                  <a:pt x="2546509" y="2585260"/>
                  <a:pt x="2404224" y="2618216"/>
                  <a:pt x="2321898" y="2742518"/>
                </a:cubicBezTo>
                <a:cubicBezTo>
                  <a:pt x="2208070" y="2914158"/>
                  <a:pt x="2033226" y="3024077"/>
                  <a:pt x="1837205" y="3024077"/>
                </a:cubicBezTo>
                <a:cubicBezTo>
                  <a:pt x="1829925" y="3024077"/>
                  <a:pt x="1822644" y="3023885"/>
                  <a:pt x="1815498" y="3023600"/>
                </a:cubicBezTo>
                <a:cubicBezTo>
                  <a:pt x="1552767" y="3012647"/>
                  <a:pt x="1324319" y="3094181"/>
                  <a:pt x="1108709" y="3276013"/>
                </a:cubicBezTo>
                <a:cubicBezTo>
                  <a:pt x="967879" y="3394694"/>
                  <a:pt x="796740" y="3464322"/>
                  <a:pt x="612102" y="3464322"/>
                </a:cubicBezTo>
                <a:cubicBezTo>
                  <a:pt x="418065" y="3464322"/>
                  <a:pt x="238852" y="3387455"/>
                  <a:pt x="94319" y="3257630"/>
                </a:cubicBezTo>
                <a:cubicBezTo>
                  <a:pt x="65448" y="3231698"/>
                  <a:pt x="36235" y="3207598"/>
                  <a:pt x="6653" y="3185322"/>
                </a:cubicBezTo>
                <a:close/>
              </a:path>
            </a:pathLst>
          </a:custGeom>
          <a:solidFill>
            <a:srgbClr val="F2DD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 name="Google Shape;26;p2"/>
          <p:cNvSpPr/>
          <p:nvPr/>
        </p:nvSpPr>
        <p:spPr>
          <a:xfrm rot="8239866">
            <a:off x="8115435" y="4214748"/>
            <a:ext cx="5716834" cy="3190871"/>
          </a:xfrm>
          <a:custGeom>
            <a:rect b="b" l="l" r="r" t="t"/>
            <a:pathLst>
              <a:path extrusionOk="0" h="3192098" w="5719033">
                <a:moveTo>
                  <a:pt x="0" y="2898414"/>
                </a:moveTo>
                <a:lnTo>
                  <a:pt x="2672904" y="0"/>
                </a:lnTo>
                <a:lnTo>
                  <a:pt x="5719033" y="2809128"/>
                </a:lnTo>
                <a:lnTo>
                  <a:pt x="5553134" y="2851556"/>
                </a:lnTo>
                <a:cubicBezTo>
                  <a:pt x="5440957" y="2887708"/>
                  <a:pt x="5334773" y="2937375"/>
                  <a:pt x="5238615" y="3000264"/>
                </a:cubicBezTo>
                <a:cubicBezTo>
                  <a:pt x="5056359" y="3119422"/>
                  <a:pt x="4814277" y="3192098"/>
                  <a:pt x="4548635" y="3192098"/>
                </a:cubicBezTo>
                <a:cubicBezTo>
                  <a:pt x="4215094" y="3192098"/>
                  <a:pt x="3918745" y="3077607"/>
                  <a:pt x="3731194" y="2900252"/>
                </a:cubicBezTo>
                <a:cubicBezTo>
                  <a:pt x="3519289" y="2699846"/>
                  <a:pt x="3227440" y="2587165"/>
                  <a:pt x="2878149" y="2571068"/>
                </a:cubicBezTo>
                <a:cubicBezTo>
                  <a:pt x="2707011" y="2563162"/>
                  <a:pt x="2542886" y="2535539"/>
                  <a:pt x="2400603" y="2477342"/>
                </a:cubicBezTo>
                <a:cubicBezTo>
                  <a:pt x="2286112" y="2430479"/>
                  <a:pt x="2143829" y="2450100"/>
                  <a:pt x="2061501" y="2524014"/>
                </a:cubicBezTo>
                <a:cubicBezTo>
                  <a:pt x="1947674" y="2626218"/>
                  <a:pt x="1772830" y="2691653"/>
                  <a:pt x="1576809" y="2691654"/>
                </a:cubicBezTo>
                <a:cubicBezTo>
                  <a:pt x="1569529" y="2691654"/>
                  <a:pt x="1562249" y="2691559"/>
                  <a:pt x="1555102" y="2691368"/>
                </a:cubicBezTo>
                <a:cubicBezTo>
                  <a:pt x="1292371" y="2684891"/>
                  <a:pt x="1063922" y="2733469"/>
                  <a:pt x="848313" y="2841673"/>
                </a:cubicBezTo>
                <a:cubicBezTo>
                  <a:pt x="707483" y="2912348"/>
                  <a:pt x="536344" y="2953782"/>
                  <a:pt x="351707" y="2953782"/>
                </a:cubicBezTo>
                <a:cubicBezTo>
                  <a:pt x="254688" y="2953782"/>
                  <a:pt x="161376" y="2942352"/>
                  <a:pt x="74251" y="292125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 name="Google Shape;27;p2"/>
          <p:cNvSpPr/>
          <p:nvPr/>
        </p:nvSpPr>
        <p:spPr>
          <a:xfrm rot="8239866">
            <a:off x="8710657" y="4839052"/>
            <a:ext cx="4902729" cy="2514940"/>
          </a:xfrm>
          <a:custGeom>
            <a:rect b="b" l="l" r="r" t="t"/>
            <a:pathLst>
              <a:path extrusionOk="0" h="2515907" w="4904615">
                <a:moveTo>
                  <a:pt x="0" y="2396607"/>
                </a:moveTo>
                <a:lnTo>
                  <a:pt x="2210140" y="0"/>
                </a:lnTo>
                <a:lnTo>
                  <a:pt x="4904615" y="2484834"/>
                </a:lnTo>
                <a:lnTo>
                  <a:pt x="4857279" y="2498193"/>
                </a:lnTo>
                <a:cubicBezTo>
                  <a:pt x="4794633" y="2509758"/>
                  <a:pt x="4728967" y="2515907"/>
                  <a:pt x="4661299" y="2515907"/>
                </a:cubicBezTo>
                <a:cubicBezTo>
                  <a:pt x="4551441" y="2515907"/>
                  <a:pt x="4446879" y="2499715"/>
                  <a:pt x="4351846" y="2470378"/>
                </a:cubicBezTo>
                <a:cubicBezTo>
                  <a:pt x="4219488" y="2429611"/>
                  <a:pt x="4085808" y="2427801"/>
                  <a:pt x="3951465" y="2464949"/>
                </a:cubicBezTo>
                <a:cubicBezTo>
                  <a:pt x="3832606" y="2497810"/>
                  <a:pt x="3703426" y="2515907"/>
                  <a:pt x="3568420" y="2515907"/>
                </a:cubicBezTo>
                <a:cubicBezTo>
                  <a:pt x="3269292" y="2515907"/>
                  <a:pt x="2998887" y="2427420"/>
                  <a:pt x="2805115" y="2284736"/>
                </a:cubicBezTo>
                <a:cubicBezTo>
                  <a:pt x="2658726" y="2177008"/>
                  <a:pt x="2452910" y="2141480"/>
                  <a:pt x="2254639" y="2189676"/>
                </a:cubicBezTo>
                <a:cubicBezTo>
                  <a:pt x="2147297" y="2215775"/>
                  <a:pt x="2032410" y="2229872"/>
                  <a:pt x="1912891" y="2229872"/>
                </a:cubicBezTo>
                <a:cubicBezTo>
                  <a:pt x="1756842" y="2229872"/>
                  <a:pt x="1608602" y="2205773"/>
                  <a:pt x="1475051" y="2162435"/>
                </a:cubicBezTo>
                <a:cubicBezTo>
                  <a:pt x="1272016" y="2096617"/>
                  <a:pt x="1045683" y="2125192"/>
                  <a:pt x="885929" y="2236919"/>
                </a:cubicBezTo>
                <a:cubicBezTo>
                  <a:pt x="723526" y="2350553"/>
                  <a:pt x="501694" y="2420467"/>
                  <a:pt x="257362" y="2420467"/>
                </a:cubicBezTo>
                <a:cubicBezTo>
                  <a:pt x="177947" y="2420467"/>
                  <a:pt x="100915" y="2413037"/>
                  <a:pt x="27589" y="2399226"/>
                </a:cubicBezTo>
                <a:close/>
              </a:path>
            </a:pathLst>
          </a:custGeom>
          <a:solidFill>
            <a:srgbClr val="43BD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 name="Google Shape;28;p2"/>
          <p:cNvSpPr/>
          <p:nvPr/>
        </p:nvSpPr>
        <p:spPr>
          <a:xfrm rot="8239866">
            <a:off x="9935251" y="5380197"/>
            <a:ext cx="3279151" cy="1734044"/>
          </a:xfrm>
          <a:custGeom>
            <a:rect b="b" l="l" r="r" t="t"/>
            <a:pathLst>
              <a:path extrusionOk="0" h="1734711" w="3280412">
                <a:moveTo>
                  <a:pt x="0" y="1734711"/>
                </a:moveTo>
                <a:lnTo>
                  <a:pt x="1599743" y="0"/>
                </a:lnTo>
                <a:lnTo>
                  <a:pt x="3280412" y="1549905"/>
                </a:lnTo>
                <a:lnTo>
                  <a:pt x="3248266" y="1558285"/>
                </a:lnTo>
                <a:cubicBezTo>
                  <a:pt x="3185743" y="1571180"/>
                  <a:pt x="3119697" y="1578086"/>
                  <a:pt x="3051400" y="1578085"/>
                </a:cubicBezTo>
                <a:cubicBezTo>
                  <a:pt x="2905145" y="1578085"/>
                  <a:pt x="2769081" y="1546367"/>
                  <a:pt x="2655915" y="1492075"/>
                </a:cubicBezTo>
                <a:cubicBezTo>
                  <a:pt x="2470085" y="1402825"/>
                  <a:pt x="2251960" y="1389300"/>
                  <a:pt x="2047731" y="1454260"/>
                </a:cubicBezTo>
                <a:cubicBezTo>
                  <a:pt x="1920800" y="1494551"/>
                  <a:pt x="1780501" y="1516935"/>
                  <a:pt x="1632923" y="1516935"/>
                </a:cubicBezTo>
                <a:cubicBezTo>
                  <a:pt x="1499507" y="1516935"/>
                  <a:pt x="1371914" y="1498647"/>
                  <a:pt x="1254910" y="1465309"/>
                </a:cubicBezTo>
                <a:cubicBezTo>
                  <a:pt x="1019445" y="1398253"/>
                  <a:pt x="766907" y="1433686"/>
                  <a:pt x="583724" y="1559512"/>
                </a:cubicBezTo>
                <a:cubicBezTo>
                  <a:pt x="463708" y="1641950"/>
                  <a:pt x="311679" y="1700547"/>
                  <a:pt x="142433" y="1724692"/>
                </a:cubicBezTo>
                <a:close/>
              </a:path>
            </a:pathLst>
          </a:custGeom>
          <a:solidFill>
            <a:srgbClr val="2DA3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 name="Google Shape;29;p2"/>
          <p:cNvSpPr/>
          <p:nvPr/>
        </p:nvSpPr>
        <p:spPr>
          <a:xfrm rot="8239866">
            <a:off x="11306901" y="5955731"/>
            <a:ext cx="1375277" cy="918649"/>
          </a:xfrm>
          <a:custGeom>
            <a:rect b="b" l="l" r="r" t="t"/>
            <a:pathLst>
              <a:path extrusionOk="0" h="919002" w="1375806">
                <a:moveTo>
                  <a:pt x="0" y="913756"/>
                </a:moveTo>
                <a:lnTo>
                  <a:pt x="842662" y="0"/>
                </a:lnTo>
                <a:lnTo>
                  <a:pt x="1375806" y="491663"/>
                </a:lnTo>
                <a:lnTo>
                  <a:pt x="1243631" y="518359"/>
                </a:lnTo>
                <a:cubicBezTo>
                  <a:pt x="1098964" y="559554"/>
                  <a:pt x="971669" y="621158"/>
                  <a:pt x="864591" y="702358"/>
                </a:cubicBezTo>
                <a:cubicBezTo>
                  <a:pt x="675054" y="845995"/>
                  <a:pt x="375396" y="931434"/>
                  <a:pt x="38150" y="91752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 name="Google Shape;30;p2"/>
          <p:cNvSpPr/>
          <p:nvPr/>
        </p:nvSpPr>
        <p:spPr>
          <a:xfrm rot="8239866">
            <a:off x="11627744" y="6350972"/>
            <a:ext cx="859418" cy="534650"/>
          </a:xfrm>
          <a:custGeom>
            <a:rect b="b" l="l" r="r" t="t"/>
            <a:pathLst>
              <a:path extrusionOk="0" h="534856" w="859749">
                <a:moveTo>
                  <a:pt x="0" y="534856"/>
                </a:moveTo>
                <a:lnTo>
                  <a:pt x="493242" y="0"/>
                </a:lnTo>
                <a:lnTo>
                  <a:pt x="859749" y="337992"/>
                </a:lnTo>
                <a:lnTo>
                  <a:pt x="690594" y="372360"/>
                </a:lnTo>
                <a:cubicBezTo>
                  <a:pt x="627303" y="388855"/>
                  <a:pt x="568710" y="408036"/>
                  <a:pt x="515170" y="429848"/>
                </a:cubicBezTo>
                <a:cubicBezTo>
                  <a:pt x="420402" y="468423"/>
                  <a:pt x="298104" y="499190"/>
                  <a:pt x="157342" y="519383"/>
                </a:cubicBezTo>
                <a:close/>
              </a:path>
            </a:pathLst>
          </a:custGeom>
          <a:solidFill>
            <a:srgbClr val="1B96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1" name="Google Shape;31;p2"/>
          <p:cNvGrpSpPr/>
          <p:nvPr/>
        </p:nvGrpSpPr>
        <p:grpSpPr>
          <a:xfrm rot="-1419243">
            <a:off x="-290759" y="855899"/>
            <a:ext cx="2384030" cy="5335028"/>
            <a:chOff x="2642262" y="58532"/>
            <a:chExt cx="3038451" cy="6799505"/>
          </a:xfrm>
        </p:grpSpPr>
        <p:sp>
          <p:nvSpPr>
            <p:cNvPr id="32" name="Google Shape;32;p2"/>
            <p:cNvSpPr/>
            <p:nvPr/>
          </p:nvSpPr>
          <p:spPr>
            <a:xfrm>
              <a:off x="2642262" y="58532"/>
              <a:ext cx="3038451" cy="6799505"/>
            </a:xfrm>
            <a:custGeom>
              <a:rect b="b" l="l" r="r" t="t"/>
              <a:pathLst>
                <a:path extrusionOk="0" h="6799505" w="3038451">
                  <a:moveTo>
                    <a:pt x="3038452" y="6728147"/>
                  </a:moveTo>
                  <a:cubicBezTo>
                    <a:pt x="2025622" y="6751933"/>
                    <a:pt x="1012792" y="6775720"/>
                    <a:pt x="0" y="6799506"/>
                  </a:cubicBezTo>
                  <a:cubicBezTo>
                    <a:pt x="57315" y="4531228"/>
                    <a:pt x="114668" y="2264701"/>
                    <a:pt x="171983" y="0"/>
                  </a:cubicBezTo>
                  <a:cubicBezTo>
                    <a:pt x="1070145" y="21084"/>
                    <a:pt x="1968307" y="42168"/>
                    <a:pt x="2866469" y="63290"/>
                  </a:cubicBezTo>
                  <a:cubicBezTo>
                    <a:pt x="2923822" y="2286698"/>
                    <a:pt x="2981137" y="4508317"/>
                    <a:pt x="3038452" y="672814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 name="Google Shape;33;p2"/>
            <p:cNvSpPr/>
            <p:nvPr/>
          </p:nvSpPr>
          <p:spPr>
            <a:xfrm>
              <a:off x="2863879" y="63328"/>
              <a:ext cx="551138" cy="6789305"/>
            </a:xfrm>
            <a:custGeom>
              <a:rect b="b" l="l" r="r" t="t"/>
              <a:pathLst>
                <a:path extrusionOk="0" h="6789305" w="551138">
                  <a:moveTo>
                    <a:pt x="401121" y="6780096"/>
                  </a:moveTo>
                  <a:cubicBezTo>
                    <a:pt x="270240" y="6783179"/>
                    <a:pt x="139360" y="6786262"/>
                    <a:pt x="8518" y="6789306"/>
                  </a:cubicBezTo>
                  <a:cubicBezTo>
                    <a:pt x="-49292" y="4524682"/>
                    <a:pt x="208054" y="2261580"/>
                    <a:pt x="154431" y="0"/>
                  </a:cubicBezTo>
                  <a:cubicBezTo>
                    <a:pt x="270469" y="2740"/>
                    <a:pt x="386545" y="5442"/>
                    <a:pt x="502583" y="8182"/>
                  </a:cubicBezTo>
                  <a:cubicBezTo>
                    <a:pt x="706801" y="2264434"/>
                    <a:pt x="187199" y="4521713"/>
                    <a:pt x="401121" y="678009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 name="Google Shape;34;p2"/>
            <p:cNvSpPr/>
            <p:nvPr/>
          </p:nvSpPr>
          <p:spPr>
            <a:xfrm>
              <a:off x="3517799" y="78475"/>
              <a:ext cx="593424" cy="6757032"/>
            </a:xfrm>
            <a:custGeom>
              <a:rect b="b" l="l" r="r" t="t"/>
              <a:pathLst>
                <a:path extrusionOk="0" h="6757032" w="593424">
                  <a:moveTo>
                    <a:pt x="475739" y="6747823"/>
                  </a:moveTo>
                  <a:cubicBezTo>
                    <a:pt x="344859" y="6750906"/>
                    <a:pt x="214016" y="6753989"/>
                    <a:pt x="83136" y="6757033"/>
                  </a:cubicBezTo>
                  <a:cubicBezTo>
                    <a:pt x="-224066" y="4504016"/>
                    <a:pt x="440916" y="2251685"/>
                    <a:pt x="146578" y="0"/>
                  </a:cubicBezTo>
                  <a:cubicBezTo>
                    <a:pt x="262616" y="2740"/>
                    <a:pt x="378692" y="5442"/>
                    <a:pt x="494730" y="8182"/>
                  </a:cubicBezTo>
                  <a:cubicBezTo>
                    <a:pt x="849124" y="2254539"/>
                    <a:pt x="106618" y="4501086"/>
                    <a:pt x="475739" y="67478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 name="Google Shape;35;p2"/>
            <p:cNvSpPr/>
            <p:nvPr/>
          </p:nvSpPr>
          <p:spPr>
            <a:xfrm>
              <a:off x="4215381" y="93660"/>
              <a:ext cx="546755" cy="6724759"/>
            </a:xfrm>
            <a:custGeom>
              <a:rect b="b" l="l" r="r" t="t"/>
              <a:pathLst>
                <a:path extrusionOk="0" h="6724759" w="546755">
                  <a:moveTo>
                    <a:pt x="506696" y="6715550"/>
                  </a:moveTo>
                  <a:cubicBezTo>
                    <a:pt x="375816" y="6718633"/>
                    <a:pt x="244973" y="6721716"/>
                    <a:pt x="114093" y="6724760"/>
                  </a:cubicBezTo>
                  <a:cubicBezTo>
                    <a:pt x="-267702" y="4483389"/>
                    <a:pt x="462131" y="2241790"/>
                    <a:pt x="95064" y="0"/>
                  </a:cubicBezTo>
                  <a:cubicBezTo>
                    <a:pt x="211140" y="2740"/>
                    <a:pt x="327178" y="5442"/>
                    <a:pt x="443216" y="8182"/>
                  </a:cubicBezTo>
                  <a:cubicBezTo>
                    <a:pt x="779837" y="2244644"/>
                    <a:pt x="157174" y="4480421"/>
                    <a:pt x="506696" y="671555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 name="Google Shape;36;p2"/>
            <p:cNvSpPr/>
            <p:nvPr/>
          </p:nvSpPr>
          <p:spPr>
            <a:xfrm>
              <a:off x="4956513" y="108845"/>
              <a:ext cx="494103" cy="6692448"/>
            </a:xfrm>
            <a:custGeom>
              <a:rect b="b" l="l" r="r" t="t"/>
              <a:pathLst>
                <a:path extrusionOk="0" h="6692448" w="494103">
                  <a:moveTo>
                    <a:pt x="494103" y="6683239"/>
                  </a:moveTo>
                  <a:cubicBezTo>
                    <a:pt x="363223" y="6686322"/>
                    <a:pt x="232380" y="6689405"/>
                    <a:pt x="101500" y="6692449"/>
                  </a:cubicBezTo>
                  <a:cubicBezTo>
                    <a:pt x="-180089" y="4462686"/>
                    <a:pt x="271846" y="2231895"/>
                    <a:pt x="0" y="0"/>
                  </a:cubicBezTo>
                  <a:cubicBezTo>
                    <a:pt x="116076" y="2740"/>
                    <a:pt x="232114" y="5442"/>
                    <a:pt x="348152" y="8182"/>
                  </a:cubicBezTo>
                  <a:cubicBezTo>
                    <a:pt x="499051" y="2234711"/>
                    <a:pt x="339018" y="4459755"/>
                    <a:pt x="494103" y="668323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7" name="Google Shape;37;p2"/>
          <p:cNvSpPr/>
          <p:nvPr/>
        </p:nvSpPr>
        <p:spPr>
          <a:xfrm rot="-1478714">
            <a:off x="2193043" y="873981"/>
            <a:ext cx="2457525" cy="5335183"/>
          </a:xfrm>
          <a:custGeom>
            <a:rect b="b" l="l" r="r" t="t"/>
            <a:pathLst>
              <a:path extrusionOk="0" h="5328776" w="2454574">
                <a:moveTo>
                  <a:pt x="489906" y="4991690"/>
                </a:moveTo>
                <a:lnTo>
                  <a:pt x="489906" y="5050066"/>
                </a:lnTo>
                <a:lnTo>
                  <a:pt x="1965658" y="5050066"/>
                </a:lnTo>
                <a:lnTo>
                  <a:pt x="1965658" y="4991690"/>
                </a:lnTo>
                <a:close/>
                <a:moveTo>
                  <a:pt x="489906" y="4683807"/>
                </a:moveTo>
                <a:lnTo>
                  <a:pt x="489906" y="4742183"/>
                </a:lnTo>
                <a:lnTo>
                  <a:pt x="1965658" y="4742183"/>
                </a:lnTo>
                <a:lnTo>
                  <a:pt x="1965658" y="4683807"/>
                </a:lnTo>
                <a:close/>
                <a:moveTo>
                  <a:pt x="489906" y="4375925"/>
                </a:moveTo>
                <a:lnTo>
                  <a:pt x="489906" y="4434300"/>
                </a:lnTo>
                <a:lnTo>
                  <a:pt x="1965658" y="4434300"/>
                </a:lnTo>
                <a:lnTo>
                  <a:pt x="1965658" y="4375925"/>
                </a:lnTo>
                <a:close/>
                <a:moveTo>
                  <a:pt x="489906" y="4068042"/>
                </a:moveTo>
                <a:lnTo>
                  <a:pt x="489906" y="4126418"/>
                </a:lnTo>
                <a:lnTo>
                  <a:pt x="1965658" y="4126418"/>
                </a:lnTo>
                <a:lnTo>
                  <a:pt x="1965658" y="4068042"/>
                </a:lnTo>
                <a:close/>
                <a:moveTo>
                  <a:pt x="489906" y="3760160"/>
                </a:moveTo>
                <a:lnTo>
                  <a:pt x="489906" y="3818535"/>
                </a:lnTo>
                <a:lnTo>
                  <a:pt x="1965658" y="3818535"/>
                </a:lnTo>
                <a:lnTo>
                  <a:pt x="1965658" y="3760160"/>
                </a:lnTo>
                <a:close/>
                <a:moveTo>
                  <a:pt x="489906" y="3452277"/>
                </a:moveTo>
                <a:lnTo>
                  <a:pt x="489906" y="3510653"/>
                </a:lnTo>
                <a:lnTo>
                  <a:pt x="1965658" y="3510653"/>
                </a:lnTo>
                <a:lnTo>
                  <a:pt x="1965658" y="3452277"/>
                </a:lnTo>
                <a:close/>
                <a:moveTo>
                  <a:pt x="489906" y="3144365"/>
                </a:moveTo>
                <a:lnTo>
                  <a:pt x="489906" y="3202770"/>
                </a:lnTo>
                <a:lnTo>
                  <a:pt x="1965658" y="3202770"/>
                </a:lnTo>
                <a:lnTo>
                  <a:pt x="1965658" y="3144365"/>
                </a:lnTo>
                <a:close/>
                <a:moveTo>
                  <a:pt x="489906" y="2836483"/>
                </a:moveTo>
                <a:lnTo>
                  <a:pt x="489906" y="2894888"/>
                </a:lnTo>
                <a:lnTo>
                  <a:pt x="1965658" y="2894888"/>
                </a:lnTo>
                <a:lnTo>
                  <a:pt x="1965658" y="2836483"/>
                </a:lnTo>
                <a:close/>
                <a:moveTo>
                  <a:pt x="489906" y="2528600"/>
                </a:moveTo>
                <a:lnTo>
                  <a:pt x="489906" y="2586976"/>
                </a:lnTo>
                <a:lnTo>
                  <a:pt x="1965658" y="2586976"/>
                </a:lnTo>
                <a:lnTo>
                  <a:pt x="1965658" y="2528600"/>
                </a:lnTo>
                <a:close/>
                <a:moveTo>
                  <a:pt x="489906" y="2220717"/>
                </a:moveTo>
                <a:lnTo>
                  <a:pt x="489906" y="2279093"/>
                </a:lnTo>
                <a:lnTo>
                  <a:pt x="1965658" y="2279093"/>
                </a:lnTo>
                <a:lnTo>
                  <a:pt x="1965658" y="2220717"/>
                </a:lnTo>
                <a:close/>
                <a:moveTo>
                  <a:pt x="489906" y="1912834"/>
                </a:moveTo>
                <a:lnTo>
                  <a:pt x="489906" y="1971210"/>
                </a:lnTo>
                <a:lnTo>
                  <a:pt x="1965658" y="1971210"/>
                </a:lnTo>
                <a:lnTo>
                  <a:pt x="1965658" y="1912834"/>
                </a:lnTo>
                <a:close/>
                <a:moveTo>
                  <a:pt x="489906" y="1604952"/>
                </a:moveTo>
                <a:lnTo>
                  <a:pt x="489906" y="1663327"/>
                </a:lnTo>
                <a:lnTo>
                  <a:pt x="1965658" y="1663327"/>
                </a:lnTo>
                <a:lnTo>
                  <a:pt x="1965658" y="1604952"/>
                </a:lnTo>
                <a:close/>
                <a:moveTo>
                  <a:pt x="489906" y="1222749"/>
                </a:moveTo>
                <a:lnTo>
                  <a:pt x="489906" y="1355445"/>
                </a:lnTo>
                <a:lnTo>
                  <a:pt x="1965658" y="1355445"/>
                </a:lnTo>
                <a:lnTo>
                  <a:pt x="1965658" y="1222749"/>
                </a:lnTo>
                <a:close/>
                <a:moveTo>
                  <a:pt x="31712" y="0"/>
                </a:moveTo>
                <a:lnTo>
                  <a:pt x="2423825" y="0"/>
                </a:lnTo>
                <a:cubicBezTo>
                  <a:pt x="2424721" y="0"/>
                  <a:pt x="2425617" y="30"/>
                  <a:pt x="2426482" y="90"/>
                </a:cubicBezTo>
                <a:cubicBezTo>
                  <a:pt x="2444189" y="1404"/>
                  <a:pt x="2456671" y="18155"/>
                  <a:pt x="2454281" y="35742"/>
                </a:cubicBezTo>
                <a:lnTo>
                  <a:pt x="2397041" y="458106"/>
                </a:lnTo>
                <a:cubicBezTo>
                  <a:pt x="2394891" y="473902"/>
                  <a:pt x="2381394" y="485697"/>
                  <a:pt x="2365450" y="485697"/>
                </a:cubicBezTo>
                <a:lnTo>
                  <a:pt x="2319951" y="485697"/>
                </a:lnTo>
                <a:lnTo>
                  <a:pt x="2316809" y="509702"/>
                </a:lnTo>
                <a:lnTo>
                  <a:pt x="2311271" y="552072"/>
                </a:lnTo>
                <a:lnTo>
                  <a:pt x="2334993" y="552072"/>
                </a:lnTo>
                <a:cubicBezTo>
                  <a:pt x="2358851" y="552072"/>
                  <a:pt x="2378379" y="571601"/>
                  <a:pt x="2378379" y="595458"/>
                </a:cubicBezTo>
                <a:cubicBezTo>
                  <a:pt x="2378379" y="595786"/>
                  <a:pt x="2378379" y="596145"/>
                  <a:pt x="2378319" y="596473"/>
                </a:cubicBezTo>
                <a:lnTo>
                  <a:pt x="2338217" y="892382"/>
                </a:lnTo>
                <a:cubicBezTo>
                  <a:pt x="2337710" y="896115"/>
                  <a:pt x="2334515" y="898921"/>
                  <a:pt x="2330723" y="898921"/>
                </a:cubicBezTo>
                <a:lnTo>
                  <a:pt x="2265904" y="898921"/>
                </a:lnTo>
                <a:lnTo>
                  <a:pt x="2264525" y="909462"/>
                </a:lnTo>
                <a:lnTo>
                  <a:pt x="2257212" y="965299"/>
                </a:lnTo>
                <a:lnTo>
                  <a:pt x="2293399" y="965299"/>
                </a:lnTo>
                <a:cubicBezTo>
                  <a:pt x="2307492" y="965299"/>
                  <a:pt x="2319735" y="973511"/>
                  <a:pt x="2325587" y="985395"/>
                </a:cubicBezTo>
                <a:lnTo>
                  <a:pt x="2325587" y="985425"/>
                </a:lnTo>
                <a:lnTo>
                  <a:pt x="2298475" y="1185484"/>
                </a:lnTo>
                <a:cubicBezTo>
                  <a:pt x="2295578" y="1206834"/>
                  <a:pt x="2277364" y="1222749"/>
                  <a:pt x="2255805" y="1222749"/>
                </a:cubicBezTo>
                <a:lnTo>
                  <a:pt x="2151445" y="1222749"/>
                </a:lnTo>
                <a:lnTo>
                  <a:pt x="2151445" y="1355445"/>
                </a:lnTo>
                <a:lnTo>
                  <a:pt x="2237680" y="1355445"/>
                </a:lnTo>
                <a:cubicBezTo>
                  <a:pt x="2257387" y="1355445"/>
                  <a:pt x="2273511" y="1371569"/>
                  <a:pt x="2273511" y="1391277"/>
                </a:cubicBezTo>
                <a:lnTo>
                  <a:pt x="2273511" y="1569121"/>
                </a:lnTo>
                <a:cubicBezTo>
                  <a:pt x="2273541" y="1588828"/>
                  <a:pt x="2257417" y="1604952"/>
                  <a:pt x="2237710" y="1604952"/>
                </a:cubicBezTo>
                <a:lnTo>
                  <a:pt x="2151445" y="1604952"/>
                </a:lnTo>
                <a:lnTo>
                  <a:pt x="2151445" y="1663327"/>
                </a:lnTo>
                <a:lnTo>
                  <a:pt x="2237680" y="1663327"/>
                </a:lnTo>
                <a:cubicBezTo>
                  <a:pt x="2257387" y="1663327"/>
                  <a:pt x="2273511" y="1679451"/>
                  <a:pt x="2273511" y="1699159"/>
                </a:cubicBezTo>
                <a:lnTo>
                  <a:pt x="2273511" y="1877003"/>
                </a:lnTo>
                <a:cubicBezTo>
                  <a:pt x="2273541" y="1896710"/>
                  <a:pt x="2257417" y="1912834"/>
                  <a:pt x="2237710" y="1912834"/>
                </a:cubicBezTo>
                <a:lnTo>
                  <a:pt x="2151445" y="1912834"/>
                </a:lnTo>
                <a:lnTo>
                  <a:pt x="2151445" y="1971210"/>
                </a:lnTo>
                <a:lnTo>
                  <a:pt x="2237680" y="1971210"/>
                </a:lnTo>
                <a:cubicBezTo>
                  <a:pt x="2257387" y="1971210"/>
                  <a:pt x="2273511" y="1987334"/>
                  <a:pt x="2273511" y="2007042"/>
                </a:cubicBezTo>
                <a:lnTo>
                  <a:pt x="2273511" y="2184886"/>
                </a:lnTo>
                <a:cubicBezTo>
                  <a:pt x="2273541" y="2204593"/>
                  <a:pt x="2257417" y="2220717"/>
                  <a:pt x="2237710" y="2220717"/>
                </a:cubicBezTo>
                <a:lnTo>
                  <a:pt x="2151445" y="2220717"/>
                </a:lnTo>
                <a:lnTo>
                  <a:pt x="2151445" y="2279093"/>
                </a:lnTo>
                <a:lnTo>
                  <a:pt x="2237680" y="2279093"/>
                </a:lnTo>
                <a:cubicBezTo>
                  <a:pt x="2257387" y="2279093"/>
                  <a:pt x="2273511" y="2295217"/>
                  <a:pt x="2273511" y="2314925"/>
                </a:cubicBezTo>
                <a:lnTo>
                  <a:pt x="2273511" y="2492769"/>
                </a:lnTo>
                <a:cubicBezTo>
                  <a:pt x="2273541" y="2512476"/>
                  <a:pt x="2257417" y="2528600"/>
                  <a:pt x="2237710" y="2528600"/>
                </a:cubicBezTo>
                <a:lnTo>
                  <a:pt x="2151445" y="2528600"/>
                </a:lnTo>
                <a:lnTo>
                  <a:pt x="2151445" y="2586976"/>
                </a:lnTo>
                <a:lnTo>
                  <a:pt x="2237680" y="2586976"/>
                </a:lnTo>
                <a:cubicBezTo>
                  <a:pt x="2257387" y="2586976"/>
                  <a:pt x="2273511" y="2603100"/>
                  <a:pt x="2273511" y="2622808"/>
                </a:cubicBezTo>
                <a:lnTo>
                  <a:pt x="2273511" y="2800652"/>
                </a:lnTo>
                <a:cubicBezTo>
                  <a:pt x="2273541" y="2820359"/>
                  <a:pt x="2257417" y="2836483"/>
                  <a:pt x="2237710" y="2836483"/>
                </a:cubicBezTo>
                <a:lnTo>
                  <a:pt x="2151445" y="2836483"/>
                </a:lnTo>
                <a:lnTo>
                  <a:pt x="2151445" y="2894888"/>
                </a:lnTo>
                <a:lnTo>
                  <a:pt x="2237680" y="2894888"/>
                </a:lnTo>
                <a:cubicBezTo>
                  <a:pt x="2257387" y="2894888"/>
                  <a:pt x="2273511" y="2911012"/>
                  <a:pt x="2273511" y="2930720"/>
                </a:cubicBezTo>
                <a:lnTo>
                  <a:pt x="2273511" y="3108564"/>
                </a:lnTo>
                <a:cubicBezTo>
                  <a:pt x="2273541" y="3128241"/>
                  <a:pt x="2257417" y="3144365"/>
                  <a:pt x="2237710" y="3144365"/>
                </a:cubicBezTo>
                <a:lnTo>
                  <a:pt x="2151445" y="3144365"/>
                </a:lnTo>
                <a:lnTo>
                  <a:pt x="2151445" y="3202770"/>
                </a:lnTo>
                <a:lnTo>
                  <a:pt x="2237680" y="3202770"/>
                </a:lnTo>
                <a:cubicBezTo>
                  <a:pt x="2257387" y="3202770"/>
                  <a:pt x="2273511" y="3218894"/>
                  <a:pt x="2273511" y="3238602"/>
                </a:cubicBezTo>
                <a:lnTo>
                  <a:pt x="2273511" y="3416446"/>
                </a:lnTo>
                <a:cubicBezTo>
                  <a:pt x="2273541" y="3436153"/>
                  <a:pt x="2257417" y="3452277"/>
                  <a:pt x="2237710" y="3452277"/>
                </a:cubicBezTo>
                <a:lnTo>
                  <a:pt x="2151445" y="3452277"/>
                </a:lnTo>
                <a:lnTo>
                  <a:pt x="2151445" y="3510653"/>
                </a:lnTo>
                <a:lnTo>
                  <a:pt x="2237680" y="3510653"/>
                </a:lnTo>
                <a:cubicBezTo>
                  <a:pt x="2257387" y="3510653"/>
                  <a:pt x="2273511" y="3526777"/>
                  <a:pt x="2273511" y="3546485"/>
                </a:cubicBezTo>
                <a:lnTo>
                  <a:pt x="2273511" y="3724329"/>
                </a:lnTo>
                <a:cubicBezTo>
                  <a:pt x="2273541" y="3744036"/>
                  <a:pt x="2257417" y="3760160"/>
                  <a:pt x="2237710" y="3760160"/>
                </a:cubicBezTo>
                <a:lnTo>
                  <a:pt x="2151445" y="3760160"/>
                </a:lnTo>
                <a:lnTo>
                  <a:pt x="2151445" y="3818535"/>
                </a:lnTo>
                <a:lnTo>
                  <a:pt x="2237680" y="3818535"/>
                </a:lnTo>
                <a:cubicBezTo>
                  <a:pt x="2257387" y="3818535"/>
                  <a:pt x="2273511" y="3834659"/>
                  <a:pt x="2273511" y="3854367"/>
                </a:cubicBezTo>
                <a:lnTo>
                  <a:pt x="2273511" y="4032211"/>
                </a:lnTo>
                <a:cubicBezTo>
                  <a:pt x="2273541" y="4051918"/>
                  <a:pt x="2257417" y="4068042"/>
                  <a:pt x="2237710" y="4068042"/>
                </a:cubicBezTo>
                <a:lnTo>
                  <a:pt x="2151445" y="4068042"/>
                </a:lnTo>
                <a:lnTo>
                  <a:pt x="2151445" y="4126418"/>
                </a:lnTo>
                <a:lnTo>
                  <a:pt x="2237680" y="4126418"/>
                </a:lnTo>
                <a:cubicBezTo>
                  <a:pt x="2257387" y="4126418"/>
                  <a:pt x="2273511" y="4142542"/>
                  <a:pt x="2273511" y="4162250"/>
                </a:cubicBezTo>
                <a:lnTo>
                  <a:pt x="2273511" y="4340094"/>
                </a:lnTo>
                <a:cubicBezTo>
                  <a:pt x="2273541" y="4359801"/>
                  <a:pt x="2257417" y="4375925"/>
                  <a:pt x="2237710" y="4375925"/>
                </a:cubicBezTo>
                <a:lnTo>
                  <a:pt x="2151445" y="4375925"/>
                </a:lnTo>
                <a:lnTo>
                  <a:pt x="2151445" y="4434300"/>
                </a:lnTo>
                <a:lnTo>
                  <a:pt x="2237680" y="4434300"/>
                </a:lnTo>
                <a:cubicBezTo>
                  <a:pt x="2257387" y="4434300"/>
                  <a:pt x="2273511" y="4450424"/>
                  <a:pt x="2273511" y="4470132"/>
                </a:cubicBezTo>
                <a:lnTo>
                  <a:pt x="2273511" y="4647976"/>
                </a:lnTo>
                <a:cubicBezTo>
                  <a:pt x="2273541" y="4667683"/>
                  <a:pt x="2257417" y="4683807"/>
                  <a:pt x="2237710" y="4683807"/>
                </a:cubicBezTo>
                <a:lnTo>
                  <a:pt x="2151445" y="4683807"/>
                </a:lnTo>
                <a:lnTo>
                  <a:pt x="2151445" y="4742183"/>
                </a:lnTo>
                <a:lnTo>
                  <a:pt x="2237680" y="4742183"/>
                </a:lnTo>
                <a:cubicBezTo>
                  <a:pt x="2257387" y="4742183"/>
                  <a:pt x="2273511" y="4758307"/>
                  <a:pt x="2273511" y="4778015"/>
                </a:cubicBezTo>
                <a:lnTo>
                  <a:pt x="2273511" y="4955859"/>
                </a:lnTo>
                <a:cubicBezTo>
                  <a:pt x="2273541" y="4975566"/>
                  <a:pt x="2257417" y="4991690"/>
                  <a:pt x="2237710" y="4991690"/>
                </a:cubicBezTo>
                <a:lnTo>
                  <a:pt x="2151445" y="4991690"/>
                </a:lnTo>
                <a:lnTo>
                  <a:pt x="2151445" y="5050066"/>
                </a:lnTo>
                <a:lnTo>
                  <a:pt x="2237680" y="5050066"/>
                </a:lnTo>
                <a:cubicBezTo>
                  <a:pt x="2257387" y="5050066"/>
                  <a:pt x="2273511" y="5066190"/>
                  <a:pt x="2273511" y="5085898"/>
                </a:cubicBezTo>
                <a:lnTo>
                  <a:pt x="2273511" y="5263742"/>
                </a:lnTo>
                <a:cubicBezTo>
                  <a:pt x="2273541" y="5283449"/>
                  <a:pt x="2257417" y="5299573"/>
                  <a:pt x="2237710" y="5299573"/>
                </a:cubicBezTo>
                <a:lnTo>
                  <a:pt x="2148688" y="5299573"/>
                </a:lnTo>
                <a:lnTo>
                  <a:pt x="2140920" y="5318250"/>
                </a:lnTo>
                <a:cubicBezTo>
                  <a:pt x="2134425" y="5324745"/>
                  <a:pt x="2125467" y="5328776"/>
                  <a:pt x="2115614" y="5328776"/>
                </a:cubicBezTo>
                <a:lnTo>
                  <a:pt x="2001490" y="5328776"/>
                </a:lnTo>
                <a:cubicBezTo>
                  <a:pt x="1991636" y="5328776"/>
                  <a:pt x="1982678" y="5324745"/>
                  <a:pt x="1976184" y="5318250"/>
                </a:cubicBezTo>
                <a:lnTo>
                  <a:pt x="1968415" y="5299573"/>
                </a:lnTo>
                <a:lnTo>
                  <a:pt x="487149" y="5299573"/>
                </a:lnTo>
                <a:lnTo>
                  <a:pt x="479381" y="5318250"/>
                </a:lnTo>
                <a:cubicBezTo>
                  <a:pt x="472886" y="5324745"/>
                  <a:pt x="463929" y="5328776"/>
                  <a:pt x="454075" y="5328776"/>
                </a:cubicBezTo>
                <a:lnTo>
                  <a:pt x="339951" y="5328776"/>
                </a:lnTo>
                <a:cubicBezTo>
                  <a:pt x="330098" y="5328776"/>
                  <a:pt x="321140" y="5324745"/>
                  <a:pt x="314646" y="5318250"/>
                </a:cubicBezTo>
                <a:lnTo>
                  <a:pt x="306877" y="5299573"/>
                </a:lnTo>
                <a:lnTo>
                  <a:pt x="217856" y="5299573"/>
                </a:lnTo>
                <a:cubicBezTo>
                  <a:pt x="198149" y="5299573"/>
                  <a:pt x="182025" y="5283449"/>
                  <a:pt x="182025" y="5263742"/>
                </a:cubicBezTo>
                <a:lnTo>
                  <a:pt x="182025" y="5085898"/>
                </a:lnTo>
                <a:cubicBezTo>
                  <a:pt x="182025" y="5066190"/>
                  <a:pt x="198149" y="5050066"/>
                  <a:pt x="217856" y="5050066"/>
                </a:cubicBezTo>
                <a:lnTo>
                  <a:pt x="304120" y="5050066"/>
                </a:lnTo>
                <a:lnTo>
                  <a:pt x="304120" y="4991690"/>
                </a:lnTo>
                <a:lnTo>
                  <a:pt x="217856" y="4991690"/>
                </a:lnTo>
                <a:cubicBezTo>
                  <a:pt x="198149" y="4991690"/>
                  <a:pt x="182025" y="4975566"/>
                  <a:pt x="182025" y="4955859"/>
                </a:cubicBezTo>
                <a:lnTo>
                  <a:pt x="182025" y="4778015"/>
                </a:lnTo>
                <a:cubicBezTo>
                  <a:pt x="182025" y="4758307"/>
                  <a:pt x="198149" y="4742183"/>
                  <a:pt x="217856" y="4742183"/>
                </a:cubicBezTo>
                <a:lnTo>
                  <a:pt x="304120" y="4742183"/>
                </a:lnTo>
                <a:lnTo>
                  <a:pt x="304120" y="4683807"/>
                </a:lnTo>
                <a:lnTo>
                  <a:pt x="217856" y="4683807"/>
                </a:lnTo>
                <a:cubicBezTo>
                  <a:pt x="198149" y="4683807"/>
                  <a:pt x="182025" y="4667683"/>
                  <a:pt x="182025" y="4647976"/>
                </a:cubicBezTo>
                <a:lnTo>
                  <a:pt x="182025" y="4470132"/>
                </a:lnTo>
                <a:cubicBezTo>
                  <a:pt x="182025" y="4450424"/>
                  <a:pt x="198149" y="4434300"/>
                  <a:pt x="217856" y="4434300"/>
                </a:cubicBezTo>
                <a:lnTo>
                  <a:pt x="304120" y="4434300"/>
                </a:lnTo>
                <a:lnTo>
                  <a:pt x="304120" y="4375925"/>
                </a:lnTo>
                <a:lnTo>
                  <a:pt x="217856" y="4375925"/>
                </a:lnTo>
                <a:cubicBezTo>
                  <a:pt x="198149" y="4375925"/>
                  <a:pt x="182025" y="4359801"/>
                  <a:pt x="182025" y="4340094"/>
                </a:cubicBezTo>
                <a:lnTo>
                  <a:pt x="182025" y="4162250"/>
                </a:lnTo>
                <a:cubicBezTo>
                  <a:pt x="182025" y="4142542"/>
                  <a:pt x="198149" y="4126418"/>
                  <a:pt x="217856" y="4126418"/>
                </a:cubicBezTo>
                <a:lnTo>
                  <a:pt x="304120" y="4126418"/>
                </a:lnTo>
                <a:lnTo>
                  <a:pt x="304120" y="4068042"/>
                </a:lnTo>
                <a:lnTo>
                  <a:pt x="217856" y="4068042"/>
                </a:lnTo>
                <a:cubicBezTo>
                  <a:pt x="198149" y="4068042"/>
                  <a:pt x="182025" y="4051918"/>
                  <a:pt x="182025" y="4032211"/>
                </a:cubicBezTo>
                <a:lnTo>
                  <a:pt x="182025" y="3854367"/>
                </a:lnTo>
                <a:cubicBezTo>
                  <a:pt x="182025" y="3834659"/>
                  <a:pt x="198149" y="3818535"/>
                  <a:pt x="217856" y="3818535"/>
                </a:cubicBezTo>
                <a:lnTo>
                  <a:pt x="304120" y="3818535"/>
                </a:lnTo>
                <a:lnTo>
                  <a:pt x="304120" y="3760160"/>
                </a:lnTo>
                <a:lnTo>
                  <a:pt x="217856" y="3760160"/>
                </a:lnTo>
                <a:cubicBezTo>
                  <a:pt x="198149" y="3760160"/>
                  <a:pt x="182025" y="3744036"/>
                  <a:pt x="182025" y="3724329"/>
                </a:cubicBezTo>
                <a:lnTo>
                  <a:pt x="182025" y="3546485"/>
                </a:lnTo>
                <a:cubicBezTo>
                  <a:pt x="182025" y="3526777"/>
                  <a:pt x="198149" y="3510653"/>
                  <a:pt x="217856" y="3510653"/>
                </a:cubicBezTo>
                <a:lnTo>
                  <a:pt x="304120" y="3510653"/>
                </a:lnTo>
                <a:lnTo>
                  <a:pt x="304120" y="3452277"/>
                </a:lnTo>
                <a:lnTo>
                  <a:pt x="217856" y="3452277"/>
                </a:lnTo>
                <a:cubicBezTo>
                  <a:pt x="198149" y="3452277"/>
                  <a:pt x="182025" y="3436153"/>
                  <a:pt x="182025" y="3416446"/>
                </a:cubicBezTo>
                <a:lnTo>
                  <a:pt x="182025" y="3238602"/>
                </a:lnTo>
                <a:cubicBezTo>
                  <a:pt x="182025" y="3218894"/>
                  <a:pt x="198149" y="3202770"/>
                  <a:pt x="217856" y="3202770"/>
                </a:cubicBezTo>
                <a:lnTo>
                  <a:pt x="304120" y="3202770"/>
                </a:lnTo>
                <a:lnTo>
                  <a:pt x="304120" y="3144365"/>
                </a:lnTo>
                <a:lnTo>
                  <a:pt x="217856" y="3144365"/>
                </a:lnTo>
                <a:cubicBezTo>
                  <a:pt x="198149" y="3144365"/>
                  <a:pt x="182025" y="3128241"/>
                  <a:pt x="182025" y="3108534"/>
                </a:cubicBezTo>
                <a:lnTo>
                  <a:pt x="182025" y="2930720"/>
                </a:lnTo>
                <a:cubicBezTo>
                  <a:pt x="182025" y="2911012"/>
                  <a:pt x="198149" y="2894888"/>
                  <a:pt x="217856" y="2894888"/>
                </a:cubicBezTo>
                <a:lnTo>
                  <a:pt x="304120" y="2894888"/>
                </a:lnTo>
                <a:lnTo>
                  <a:pt x="304120" y="2836483"/>
                </a:lnTo>
                <a:lnTo>
                  <a:pt x="217856" y="2836483"/>
                </a:lnTo>
                <a:cubicBezTo>
                  <a:pt x="198149" y="2836483"/>
                  <a:pt x="182025" y="2820359"/>
                  <a:pt x="182025" y="2800652"/>
                </a:cubicBezTo>
                <a:lnTo>
                  <a:pt x="182025" y="2622808"/>
                </a:lnTo>
                <a:cubicBezTo>
                  <a:pt x="182025" y="2603100"/>
                  <a:pt x="198149" y="2586976"/>
                  <a:pt x="217856" y="2586976"/>
                </a:cubicBezTo>
                <a:lnTo>
                  <a:pt x="304120" y="2586976"/>
                </a:lnTo>
                <a:lnTo>
                  <a:pt x="304120" y="2528600"/>
                </a:lnTo>
                <a:lnTo>
                  <a:pt x="217856" y="2528600"/>
                </a:lnTo>
                <a:cubicBezTo>
                  <a:pt x="198149" y="2528600"/>
                  <a:pt x="182025" y="2512476"/>
                  <a:pt x="182025" y="2492769"/>
                </a:cubicBezTo>
                <a:lnTo>
                  <a:pt x="182025" y="2314925"/>
                </a:lnTo>
                <a:cubicBezTo>
                  <a:pt x="182025" y="2295217"/>
                  <a:pt x="198149" y="2279093"/>
                  <a:pt x="217856" y="2279093"/>
                </a:cubicBezTo>
                <a:lnTo>
                  <a:pt x="304120" y="2279093"/>
                </a:lnTo>
                <a:lnTo>
                  <a:pt x="304120" y="2220717"/>
                </a:lnTo>
                <a:lnTo>
                  <a:pt x="217856" y="2220717"/>
                </a:lnTo>
                <a:cubicBezTo>
                  <a:pt x="198149" y="2220717"/>
                  <a:pt x="182025" y="2204593"/>
                  <a:pt x="182025" y="2184886"/>
                </a:cubicBezTo>
                <a:lnTo>
                  <a:pt x="182025" y="2007042"/>
                </a:lnTo>
                <a:cubicBezTo>
                  <a:pt x="182025" y="1987334"/>
                  <a:pt x="198149" y="1971210"/>
                  <a:pt x="217856" y="1971210"/>
                </a:cubicBezTo>
                <a:lnTo>
                  <a:pt x="304120" y="1971210"/>
                </a:lnTo>
                <a:lnTo>
                  <a:pt x="304120" y="1912834"/>
                </a:lnTo>
                <a:lnTo>
                  <a:pt x="217856" y="1912834"/>
                </a:lnTo>
                <a:cubicBezTo>
                  <a:pt x="198149" y="1912834"/>
                  <a:pt x="182025" y="1896710"/>
                  <a:pt x="182025" y="1877003"/>
                </a:cubicBezTo>
                <a:lnTo>
                  <a:pt x="182025" y="1699159"/>
                </a:lnTo>
                <a:cubicBezTo>
                  <a:pt x="182025" y="1679451"/>
                  <a:pt x="198149" y="1663327"/>
                  <a:pt x="217856" y="1663327"/>
                </a:cubicBezTo>
                <a:lnTo>
                  <a:pt x="304120" y="1663327"/>
                </a:lnTo>
                <a:lnTo>
                  <a:pt x="304120" y="1604952"/>
                </a:lnTo>
                <a:lnTo>
                  <a:pt x="217856" y="1604952"/>
                </a:lnTo>
                <a:cubicBezTo>
                  <a:pt x="198149" y="1604952"/>
                  <a:pt x="182025" y="1588828"/>
                  <a:pt x="182025" y="1569121"/>
                </a:cubicBezTo>
                <a:lnTo>
                  <a:pt x="182025" y="1391277"/>
                </a:lnTo>
                <a:cubicBezTo>
                  <a:pt x="182025" y="1371569"/>
                  <a:pt x="198149" y="1355445"/>
                  <a:pt x="217856" y="1355445"/>
                </a:cubicBezTo>
                <a:lnTo>
                  <a:pt x="304120" y="1355445"/>
                </a:lnTo>
                <a:lnTo>
                  <a:pt x="304120" y="1222749"/>
                </a:lnTo>
                <a:lnTo>
                  <a:pt x="199672" y="1222749"/>
                </a:lnTo>
                <a:cubicBezTo>
                  <a:pt x="178143" y="1222749"/>
                  <a:pt x="159929" y="1206834"/>
                  <a:pt x="157003" y="1185514"/>
                </a:cubicBezTo>
                <a:lnTo>
                  <a:pt x="129771" y="985723"/>
                </a:lnTo>
                <a:lnTo>
                  <a:pt x="129771" y="985693"/>
                </a:lnTo>
                <a:cubicBezTo>
                  <a:pt x="135564" y="973660"/>
                  <a:pt x="147896" y="965299"/>
                  <a:pt x="162079" y="965299"/>
                </a:cubicBezTo>
                <a:lnTo>
                  <a:pt x="199037" y="965299"/>
                </a:lnTo>
                <a:lnTo>
                  <a:pt x="191670" y="909462"/>
                </a:lnTo>
                <a:lnTo>
                  <a:pt x="190282" y="898921"/>
                </a:lnTo>
                <a:lnTo>
                  <a:pt x="124546" y="898921"/>
                </a:lnTo>
                <a:cubicBezTo>
                  <a:pt x="120753" y="898921"/>
                  <a:pt x="117558" y="896144"/>
                  <a:pt x="117051" y="892382"/>
                </a:cubicBezTo>
                <a:lnTo>
                  <a:pt x="77248" y="600505"/>
                </a:lnTo>
                <a:cubicBezTo>
                  <a:pt x="77218" y="600176"/>
                  <a:pt x="77188" y="599817"/>
                  <a:pt x="77188" y="599490"/>
                </a:cubicBezTo>
                <a:lnTo>
                  <a:pt x="77188" y="595458"/>
                </a:lnTo>
                <a:cubicBezTo>
                  <a:pt x="77188" y="571601"/>
                  <a:pt x="96717" y="552072"/>
                  <a:pt x="120574" y="552072"/>
                </a:cubicBezTo>
                <a:lnTo>
                  <a:pt x="144630" y="552072"/>
                </a:lnTo>
                <a:lnTo>
                  <a:pt x="139058" y="509702"/>
                </a:lnTo>
                <a:lnTo>
                  <a:pt x="135896" y="485697"/>
                </a:lnTo>
                <a:lnTo>
                  <a:pt x="89430" y="485697"/>
                </a:lnTo>
                <a:cubicBezTo>
                  <a:pt x="73485" y="485697"/>
                  <a:pt x="59988" y="473932"/>
                  <a:pt x="57838" y="458136"/>
                </a:cubicBezTo>
                <a:lnTo>
                  <a:pt x="299" y="36041"/>
                </a:lnTo>
                <a:cubicBezTo>
                  <a:pt x="-1911" y="19886"/>
                  <a:pt x="8332" y="4180"/>
                  <a:pt x="24276" y="777"/>
                </a:cubicBezTo>
                <a:cubicBezTo>
                  <a:pt x="26665" y="269"/>
                  <a:pt x="29173" y="0"/>
                  <a:pt x="31712" y="0"/>
                </a:cubicBezTo>
                <a:close/>
              </a:path>
            </a:pathLst>
          </a:custGeom>
          <a:solidFill>
            <a:srgbClr val="000000">
              <a:alpha val="12156"/>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8" name="Google Shape;38;p2"/>
          <p:cNvGrpSpPr/>
          <p:nvPr/>
        </p:nvGrpSpPr>
        <p:grpSpPr>
          <a:xfrm rot="-1476899">
            <a:off x="2360813" y="688972"/>
            <a:ext cx="2454608" cy="5328851"/>
            <a:chOff x="6420783" y="0"/>
            <a:chExt cx="3128489" cy="6791817"/>
          </a:xfrm>
        </p:grpSpPr>
        <p:sp>
          <p:nvSpPr>
            <p:cNvPr id="39" name="Google Shape;39;p2"/>
            <p:cNvSpPr/>
            <p:nvPr/>
          </p:nvSpPr>
          <p:spPr>
            <a:xfrm>
              <a:off x="6519163" y="50768"/>
              <a:ext cx="2932917" cy="1507694"/>
            </a:xfrm>
            <a:custGeom>
              <a:rect b="b" l="l" r="r" t="t"/>
              <a:pathLst>
                <a:path extrusionOk="0" h="1507694" w="2932917">
                  <a:moveTo>
                    <a:pt x="2932918" y="0"/>
                  </a:moveTo>
                  <a:lnTo>
                    <a:pt x="2929530" y="25651"/>
                  </a:lnTo>
                  <a:lnTo>
                    <a:pt x="2854519" y="598876"/>
                  </a:lnTo>
                  <a:lnTo>
                    <a:pt x="2836746" y="734856"/>
                  </a:lnTo>
                  <a:lnTo>
                    <a:pt x="2787880" y="1108393"/>
                  </a:lnTo>
                  <a:lnTo>
                    <a:pt x="2773913" y="1215031"/>
                  </a:lnTo>
                  <a:lnTo>
                    <a:pt x="2773913" y="1215069"/>
                  </a:lnTo>
                  <a:lnTo>
                    <a:pt x="2735627" y="1507694"/>
                  </a:lnTo>
                  <a:lnTo>
                    <a:pt x="198471" y="1507694"/>
                  </a:lnTo>
                  <a:lnTo>
                    <a:pt x="160033" y="1215449"/>
                  </a:lnTo>
                  <a:lnTo>
                    <a:pt x="160033" y="1215411"/>
                  </a:lnTo>
                  <a:lnTo>
                    <a:pt x="145913" y="1108393"/>
                  </a:lnTo>
                  <a:lnTo>
                    <a:pt x="97390" y="739804"/>
                  </a:lnTo>
                  <a:lnTo>
                    <a:pt x="78856" y="598876"/>
                  </a:lnTo>
                  <a:lnTo>
                    <a:pt x="3654" y="27820"/>
                  </a:lnTo>
                  <a:lnTo>
                    <a:pt x="0" y="0"/>
                  </a:lnTo>
                  <a:close/>
                </a:path>
              </a:pathLst>
            </a:custGeom>
            <a:solidFill>
              <a:srgbClr val="C869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40" name="Google Shape;40;p2"/>
            <p:cNvGrpSpPr/>
            <p:nvPr/>
          </p:nvGrpSpPr>
          <p:grpSpPr>
            <a:xfrm>
              <a:off x="6652784" y="1473899"/>
              <a:ext cx="2665714" cy="5317918"/>
              <a:chOff x="6652784" y="1473899"/>
              <a:chExt cx="2665714" cy="5317918"/>
            </a:xfrm>
          </p:grpSpPr>
          <p:grpSp>
            <p:nvGrpSpPr>
              <p:cNvPr id="41" name="Google Shape;41;p2"/>
              <p:cNvGrpSpPr/>
              <p:nvPr/>
            </p:nvGrpSpPr>
            <p:grpSpPr>
              <a:xfrm>
                <a:off x="6808401" y="1473899"/>
                <a:ext cx="2354516" cy="5317918"/>
                <a:chOff x="6808401" y="1473899"/>
                <a:chExt cx="2354516" cy="5317918"/>
              </a:xfrm>
            </p:grpSpPr>
            <p:sp>
              <p:nvSpPr>
                <p:cNvPr id="42" name="Google Shape;42;p2"/>
                <p:cNvSpPr/>
                <p:nvPr/>
              </p:nvSpPr>
              <p:spPr>
                <a:xfrm>
                  <a:off x="6808401" y="1473899"/>
                  <a:ext cx="236795" cy="5317918"/>
                </a:xfrm>
                <a:custGeom>
                  <a:rect b="b" l="l" r="r" t="t"/>
                  <a:pathLst>
                    <a:path extrusionOk="0" h="5317918" w="236795">
                      <a:moveTo>
                        <a:pt x="191126" y="5317919"/>
                      </a:moveTo>
                      <a:lnTo>
                        <a:pt x="45669" y="5317919"/>
                      </a:lnTo>
                      <a:cubicBezTo>
                        <a:pt x="20551" y="5317919"/>
                        <a:pt x="0" y="5297367"/>
                        <a:pt x="0" y="5272249"/>
                      </a:cubicBezTo>
                      <a:lnTo>
                        <a:pt x="0" y="45669"/>
                      </a:lnTo>
                      <a:cubicBezTo>
                        <a:pt x="0" y="20551"/>
                        <a:pt x="20551" y="0"/>
                        <a:pt x="45669" y="0"/>
                      </a:cubicBezTo>
                      <a:lnTo>
                        <a:pt x="191126" y="0"/>
                      </a:lnTo>
                      <a:cubicBezTo>
                        <a:pt x="216244" y="0"/>
                        <a:pt x="236795" y="20551"/>
                        <a:pt x="236795" y="45669"/>
                      </a:cubicBezTo>
                      <a:lnTo>
                        <a:pt x="236795" y="5272249"/>
                      </a:lnTo>
                      <a:cubicBezTo>
                        <a:pt x="236795" y="5297367"/>
                        <a:pt x="216244" y="5317919"/>
                        <a:pt x="191126" y="5317919"/>
                      </a:cubicBezTo>
                      <a:close/>
                    </a:path>
                  </a:pathLst>
                </a:custGeom>
                <a:solidFill>
                  <a:srgbClr val="4818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 name="Google Shape;43;p2"/>
                <p:cNvSpPr/>
                <p:nvPr/>
              </p:nvSpPr>
              <p:spPr>
                <a:xfrm>
                  <a:off x="8926123" y="1473899"/>
                  <a:ext cx="236794" cy="5317918"/>
                </a:xfrm>
                <a:custGeom>
                  <a:rect b="b" l="l" r="r" t="t"/>
                  <a:pathLst>
                    <a:path extrusionOk="0" h="5317918" w="236794">
                      <a:moveTo>
                        <a:pt x="191126" y="5317919"/>
                      </a:moveTo>
                      <a:lnTo>
                        <a:pt x="45669" y="5317919"/>
                      </a:lnTo>
                      <a:cubicBezTo>
                        <a:pt x="20551" y="5317919"/>
                        <a:pt x="0" y="5297367"/>
                        <a:pt x="0" y="5272249"/>
                      </a:cubicBezTo>
                      <a:lnTo>
                        <a:pt x="0" y="45669"/>
                      </a:lnTo>
                      <a:cubicBezTo>
                        <a:pt x="0" y="20551"/>
                        <a:pt x="20551" y="0"/>
                        <a:pt x="45669" y="0"/>
                      </a:cubicBezTo>
                      <a:lnTo>
                        <a:pt x="191126" y="0"/>
                      </a:lnTo>
                      <a:cubicBezTo>
                        <a:pt x="216244" y="0"/>
                        <a:pt x="236795" y="20551"/>
                        <a:pt x="236795" y="45669"/>
                      </a:cubicBezTo>
                      <a:lnTo>
                        <a:pt x="236795" y="5272249"/>
                      </a:lnTo>
                      <a:cubicBezTo>
                        <a:pt x="236795" y="5297367"/>
                        <a:pt x="216244" y="5317919"/>
                        <a:pt x="191126" y="5317919"/>
                      </a:cubicBezTo>
                      <a:close/>
                    </a:path>
                  </a:pathLst>
                </a:custGeom>
                <a:solidFill>
                  <a:srgbClr val="4818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4" name="Google Shape;44;p2"/>
              <p:cNvGrpSpPr/>
              <p:nvPr/>
            </p:nvGrpSpPr>
            <p:grpSpPr>
              <a:xfrm>
                <a:off x="6652784" y="1727591"/>
                <a:ext cx="2665714" cy="5027006"/>
                <a:chOff x="6652784" y="1727591"/>
                <a:chExt cx="2665714" cy="5027006"/>
              </a:xfrm>
            </p:grpSpPr>
            <p:sp>
              <p:nvSpPr>
                <p:cNvPr id="45" name="Google Shape;45;p2"/>
                <p:cNvSpPr/>
                <p:nvPr/>
              </p:nvSpPr>
              <p:spPr>
                <a:xfrm>
                  <a:off x="6652784" y="1727591"/>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 name="Google Shape;46;p2"/>
                <p:cNvSpPr/>
                <p:nvPr/>
              </p:nvSpPr>
              <p:spPr>
                <a:xfrm>
                  <a:off x="6652784" y="2120004"/>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 name="Google Shape;47;p2"/>
                <p:cNvSpPr/>
                <p:nvPr/>
              </p:nvSpPr>
              <p:spPr>
                <a:xfrm>
                  <a:off x="6652784" y="2512417"/>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 name="Google Shape;48;p2"/>
                <p:cNvSpPr/>
                <p:nvPr/>
              </p:nvSpPr>
              <p:spPr>
                <a:xfrm>
                  <a:off x="6652784" y="2904831"/>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 name="Google Shape;49;p2"/>
                <p:cNvSpPr/>
                <p:nvPr/>
              </p:nvSpPr>
              <p:spPr>
                <a:xfrm>
                  <a:off x="6652784" y="3297244"/>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 name="Google Shape;50;p2"/>
                <p:cNvSpPr/>
                <p:nvPr/>
              </p:nvSpPr>
              <p:spPr>
                <a:xfrm>
                  <a:off x="6652784" y="3689695"/>
                  <a:ext cx="2665714" cy="317972"/>
                </a:xfrm>
                <a:custGeom>
                  <a:rect b="b" l="l" r="r" t="t"/>
                  <a:pathLst>
                    <a:path extrusionOk="0" h="317972" w="2665714">
                      <a:moveTo>
                        <a:pt x="2620083" y="317972"/>
                      </a:moveTo>
                      <a:lnTo>
                        <a:pt x="45669" y="317972"/>
                      </a:lnTo>
                      <a:cubicBezTo>
                        <a:pt x="20551" y="317972"/>
                        <a:pt x="0" y="297421"/>
                        <a:pt x="0" y="272303"/>
                      </a:cubicBezTo>
                      <a:lnTo>
                        <a:pt x="0" y="45669"/>
                      </a:lnTo>
                      <a:cubicBezTo>
                        <a:pt x="0" y="20551"/>
                        <a:pt x="20551" y="0"/>
                        <a:pt x="45669" y="0"/>
                      </a:cubicBezTo>
                      <a:lnTo>
                        <a:pt x="2620045" y="0"/>
                      </a:lnTo>
                      <a:cubicBezTo>
                        <a:pt x="2645163" y="0"/>
                        <a:pt x="2665714" y="20551"/>
                        <a:pt x="2665714" y="45669"/>
                      </a:cubicBezTo>
                      <a:lnTo>
                        <a:pt x="2665714" y="272341"/>
                      </a:lnTo>
                      <a:cubicBezTo>
                        <a:pt x="2665752" y="297421"/>
                        <a:pt x="2645201" y="317972"/>
                        <a:pt x="2620083" y="3179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 name="Google Shape;51;p2"/>
                <p:cNvSpPr/>
                <p:nvPr/>
              </p:nvSpPr>
              <p:spPr>
                <a:xfrm>
                  <a:off x="6652784" y="4082108"/>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 name="Google Shape;52;p2"/>
                <p:cNvSpPr/>
                <p:nvPr/>
              </p:nvSpPr>
              <p:spPr>
                <a:xfrm>
                  <a:off x="6652784" y="4474521"/>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 name="Google Shape;53;p2"/>
                <p:cNvSpPr/>
                <p:nvPr/>
              </p:nvSpPr>
              <p:spPr>
                <a:xfrm>
                  <a:off x="6652784" y="4866934"/>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 name="Google Shape;54;p2"/>
                <p:cNvSpPr/>
                <p:nvPr/>
              </p:nvSpPr>
              <p:spPr>
                <a:xfrm>
                  <a:off x="6652784" y="5259347"/>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 name="Google Shape;55;p2"/>
                <p:cNvSpPr/>
                <p:nvPr/>
              </p:nvSpPr>
              <p:spPr>
                <a:xfrm>
                  <a:off x="6652784" y="5651760"/>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 name="Google Shape;56;p2"/>
                <p:cNvSpPr/>
                <p:nvPr/>
              </p:nvSpPr>
              <p:spPr>
                <a:xfrm>
                  <a:off x="6652784" y="6044173"/>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 name="Google Shape;57;p2"/>
                <p:cNvSpPr/>
                <p:nvPr/>
              </p:nvSpPr>
              <p:spPr>
                <a:xfrm>
                  <a:off x="6652784" y="6436587"/>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58" name="Google Shape;58;p2"/>
            <p:cNvSpPr/>
            <p:nvPr/>
          </p:nvSpPr>
          <p:spPr>
            <a:xfrm>
              <a:off x="6586183" y="1230329"/>
              <a:ext cx="2798688" cy="328133"/>
            </a:xfrm>
            <a:custGeom>
              <a:rect b="b" l="l" r="r" t="t"/>
              <a:pathLst>
                <a:path extrusionOk="0" h="328133" w="2798688">
                  <a:moveTo>
                    <a:pt x="2798688" y="25613"/>
                  </a:moveTo>
                  <a:lnTo>
                    <a:pt x="2798688" y="25651"/>
                  </a:lnTo>
                  <a:lnTo>
                    <a:pt x="2764132" y="280638"/>
                  </a:lnTo>
                  <a:cubicBezTo>
                    <a:pt x="2760440" y="307849"/>
                    <a:pt x="2737225" y="328134"/>
                    <a:pt x="2709747" y="328134"/>
                  </a:cubicBezTo>
                  <a:lnTo>
                    <a:pt x="89093" y="328134"/>
                  </a:lnTo>
                  <a:cubicBezTo>
                    <a:pt x="61653" y="328134"/>
                    <a:pt x="38438" y="307849"/>
                    <a:pt x="34709" y="280676"/>
                  </a:cubicBezTo>
                  <a:lnTo>
                    <a:pt x="0" y="26031"/>
                  </a:lnTo>
                  <a:lnTo>
                    <a:pt x="0" y="25993"/>
                  </a:lnTo>
                  <a:cubicBezTo>
                    <a:pt x="7383" y="10656"/>
                    <a:pt x="23101" y="0"/>
                    <a:pt x="41178" y="0"/>
                  </a:cubicBezTo>
                  <a:lnTo>
                    <a:pt x="2757662" y="0"/>
                  </a:lnTo>
                  <a:cubicBezTo>
                    <a:pt x="2775625" y="0"/>
                    <a:pt x="2791229" y="10466"/>
                    <a:pt x="2798688" y="2561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 name="Google Shape;59;p2"/>
            <p:cNvSpPr/>
            <p:nvPr/>
          </p:nvSpPr>
          <p:spPr>
            <a:xfrm>
              <a:off x="6519163" y="703649"/>
              <a:ext cx="2932993" cy="442078"/>
            </a:xfrm>
            <a:custGeom>
              <a:rect b="b" l="l" r="r" t="t"/>
              <a:pathLst>
                <a:path extrusionOk="0" h="442078" w="2932993">
                  <a:moveTo>
                    <a:pt x="60360" y="442078"/>
                  </a:moveTo>
                  <a:lnTo>
                    <a:pt x="2872254" y="442078"/>
                  </a:lnTo>
                  <a:cubicBezTo>
                    <a:pt x="2877087" y="442078"/>
                    <a:pt x="2881159" y="438501"/>
                    <a:pt x="2881806" y="433744"/>
                  </a:cubicBezTo>
                  <a:lnTo>
                    <a:pt x="2932918" y="56592"/>
                  </a:lnTo>
                  <a:cubicBezTo>
                    <a:pt x="2932994" y="56173"/>
                    <a:pt x="2932994" y="55716"/>
                    <a:pt x="2932994" y="55298"/>
                  </a:cubicBezTo>
                  <a:lnTo>
                    <a:pt x="2932994" y="55298"/>
                  </a:lnTo>
                  <a:cubicBezTo>
                    <a:pt x="2932994" y="24890"/>
                    <a:pt x="2908104" y="0"/>
                    <a:pt x="2877696" y="0"/>
                  </a:cubicBezTo>
                  <a:lnTo>
                    <a:pt x="55298" y="0"/>
                  </a:lnTo>
                  <a:cubicBezTo>
                    <a:pt x="24890" y="0"/>
                    <a:pt x="0" y="24890"/>
                    <a:pt x="0" y="55298"/>
                  </a:cubicBezTo>
                  <a:lnTo>
                    <a:pt x="0" y="60436"/>
                  </a:lnTo>
                  <a:cubicBezTo>
                    <a:pt x="0" y="60854"/>
                    <a:pt x="38" y="61311"/>
                    <a:pt x="76" y="61730"/>
                  </a:cubicBezTo>
                  <a:lnTo>
                    <a:pt x="50807" y="433744"/>
                  </a:lnTo>
                  <a:cubicBezTo>
                    <a:pt x="51454" y="438539"/>
                    <a:pt x="55526" y="442078"/>
                    <a:pt x="60360" y="4420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 name="Google Shape;60;p2"/>
            <p:cNvSpPr/>
            <p:nvPr/>
          </p:nvSpPr>
          <p:spPr>
            <a:xfrm>
              <a:off x="6420783" y="0"/>
              <a:ext cx="3128489" cy="619046"/>
            </a:xfrm>
            <a:custGeom>
              <a:rect b="b" l="l" r="r" t="t"/>
              <a:pathLst>
                <a:path extrusionOk="0" h="619046" w="3128489">
                  <a:moveTo>
                    <a:pt x="3128116" y="45555"/>
                  </a:moveTo>
                  <a:lnTo>
                    <a:pt x="3055160" y="583881"/>
                  </a:lnTo>
                  <a:cubicBezTo>
                    <a:pt x="3052420" y="604014"/>
                    <a:pt x="3035217" y="619047"/>
                    <a:pt x="3014895" y="619047"/>
                  </a:cubicBezTo>
                  <a:lnTo>
                    <a:pt x="113983" y="619047"/>
                  </a:lnTo>
                  <a:cubicBezTo>
                    <a:pt x="93661" y="619047"/>
                    <a:pt x="76458" y="604052"/>
                    <a:pt x="73718" y="583920"/>
                  </a:cubicBezTo>
                  <a:lnTo>
                    <a:pt x="381" y="45936"/>
                  </a:lnTo>
                  <a:cubicBezTo>
                    <a:pt x="-2435" y="25346"/>
                    <a:pt x="10619" y="5328"/>
                    <a:pt x="30941" y="990"/>
                  </a:cubicBezTo>
                  <a:cubicBezTo>
                    <a:pt x="33986" y="343"/>
                    <a:pt x="37183" y="0"/>
                    <a:pt x="40418" y="0"/>
                  </a:cubicBezTo>
                  <a:lnTo>
                    <a:pt x="3089297" y="0"/>
                  </a:lnTo>
                  <a:cubicBezTo>
                    <a:pt x="3090439" y="0"/>
                    <a:pt x="3091581" y="38"/>
                    <a:pt x="3092684" y="114"/>
                  </a:cubicBezTo>
                  <a:cubicBezTo>
                    <a:pt x="3115253" y="1789"/>
                    <a:pt x="3131161" y="23139"/>
                    <a:pt x="3128116" y="455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1" name="Google Shape;61;p2"/>
          <p:cNvGrpSpPr/>
          <p:nvPr/>
        </p:nvGrpSpPr>
        <p:grpSpPr>
          <a:xfrm rot="-486833">
            <a:off x="451083" y="5356522"/>
            <a:ext cx="958404" cy="317560"/>
            <a:chOff x="890827" y="1352712"/>
            <a:chExt cx="9593626" cy="3178778"/>
          </a:xfrm>
        </p:grpSpPr>
        <p:sp>
          <p:nvSpPr>
            <p:cNvPr id="62" name="Google Shape;62;p2"/>
            <p:cNvSpPr/>
            <p:nvPr/>
          </p:nvSpPr>
          <p:spPr>
            <a:xfrm>
              <a:off x="6273869" y="1558835"/>
              <a:ext cx="3661313" cy="2802664"/>
            </a:xfrm>
            <a:custGeom>
              <a:rect b="b" l="l" r="r" t="t"/>
              <a:pathLst>
                <a:path extrusionOk="0" h="2734306" w="3572013">
                  <a:moveTo>
                    <a:pt x="1836509" y="0"/>
                  </a:moveTo>
                  <a:cubicBezTo>
                    <a:pt x="2208481" y="12094"/>
                    <a:pt x="2617661" y="45153"/>
                    <a:pt x="3017839" y="149894"/>
                  </a:cubicBezTo>
                  <a:cubicBezTo>
                    <a:pt x="3127930" y="178705"/>
                    <a:pt x="3232463" y="222306"/>
                    <a:pt x="3326826" y="287217"/>
                  </a:cubicBezTo>
                  <a:cubicBezTo>
                    <a:pt x="3479053" y="391938"/>
                    <a:pt x="3561059" y="536225"/>
                    <a:pt x="3569757" y="720962"/>
                  </a:cubicBezTo>
                  <a:cubicBezTo>
                    <a:pt x="3584470" y="1033400"/>
                    <a:pt x="3525497" y="1335712"/>
                    <a:pt x="3443064" y="1634790"/>
                  </a:cubicBezTo>
                  <a:cubicBezTo>
                    <a:pt x="3413018" y="1743789"/>
                    <a:pt x="3380281" y="1851804"/>
                    <a:pt x="3339526" y="1957437"/>
                  </a:cubicBezTo>
                  <a:cubicBezTo>
                    <a:pt x="3201463" y="2315313"/>
                    <a:pt x="2946918" y="2545962"/>
                    <a:pt x="2577120" y="2646739"/>
                  </a:cubicBezTo>
                  <a:cubicBezTo>
                    <a:pt x="2158531" y="2760817"/>
                    <a:pt x="1737636" y="2764366"/>
                    <a:pt x="1318284" y="2651910"/>
                  </a:cubicBezTo>
                  <a:cubicBezTo>
                    <a:pt x="979365" y="2561026"/>
                    <a:pt x="703706" y="2369660"/>
                    <a:pt x="495971" y="2090067"/>
                  </a:cubicBezTo>
                  <a:cubicBezTo>
                    <a:pt x="274244" y="1791618"/>
                    <a:pt x="123379" y="1456674"/>
                    <a:pt x="30114" y="1096902"/>
                  </a:cubicBezTo>
                  <a:cubicBezTo>
                    <a:pt x="1552" y="986717"/>
                    <a:pt x="-8060" y="873278"/>
                    <a:pt x="7212" y="760062"/>
                  </a:cubicBezTo>
                  <a:cubicBezTo>
                    <a:pt x="33061" y="568463"/>
                    <a:pt x="145773" y="434566"/>
                    <a:pt x="303497" y="333292"/>
                  </a:cubicBezTo>
                  <a:cubicBezTo>
                    <a:pt x="489773" y="213689"/>
                    <a:pt x="698595" y="151820"/>
                    <a:pt x="910932" y="99327"/>
                  </a:cubicBezTo>
                  <a:cubicBezTo>
                    <a:pt x="1201823" y="27402"/>
                    <a:pt x="1498179" y="4288"/>
                    <a:pt x="1836509" y="0"/>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3" name="Google Shape;63;p2"/>
            <p:cNvSpPr/>
            <p:nvPr/>
          </p:nvSpPr>
          <p:spPr>
            <a:xfrm rot="1285720">
              <a:off x="7276405" y="1378546"/>
              <a:ext cx="650663" cy="2822420"/>
            </a:xfrm>
            <a:custGeom>
              <a:rect b="b" l="l" r="r" t="t"/>
              <a:pathLst>
                <a:path extrusionOk="0" h="2825070" w="651274">
                  <a:moveTo>
                    <a:pt x="369729" y="94861"/>
                  </a:moveTo>
                  <a:cubicBezTo>
                    <a:pt x="459504" y="62957"/>
                    <a:pt x="551987" y="31432"/>
                    <a:pt x="646785" y="1313"/>
                  </a:cubicBezTo>
                  <a:lnTo>
                    <a:pt x="651273" y="0"/>
                  </a:lnTo>
                  <a:lnTo>
                    <a:pt x="651274" y="2825070"/>
                  </a:lnTo>
                  <a:lnTo>
                    <a:pt x="604330" y="2824492"/>
                  </a:lnTo>
                  <a:cubicBezTo>
                    <a:pt x="431757" y="2815013"/>
                    <a:pt x="265427" y="2776293"/>
                    <a:pt x="106469" y="2709575"/>
                  </a:cubicBezTo>
                  <a:lnTo>
                    <a:pt x="0" y="2659631"/>
                  </a:lnTo>
                  <a:lnTo>
                    <a:pt x="0" y="259806"/>
                  </a:lnTo>
                  <a:lnTo>
                    <a:pt x="137503" y="193927"/>
                  </a:lnTo>
                  <a:cubicBezTo>
                    <a:pt x="212216" y="160324"/>
                    <a:pt x="289502" y="127522"/>
                    <a:pt x="369729" y="94861"/>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4" name="Google Shape;64;p2"/>
            <p:cNvSpPr/>
            <p:nvPr/>
          </p:nvSpPr>
          <p:spPr>
            <a:xfrm rot="1285720">
              <a:off x="6810418" y="1491535"/>
              <a:ext cx="304514" cy="2178886"/>
            </a:xfrm>
            <a:custGeom>
              <a:rect b="b" l="l" r="r" t="t"/>
              <a:pathLst>
                <a:path extrusionOk="0" h="2180932" w="304800">
                  <a:moveTo>
                    <a:pt x="304800" y="0"/>
                  </a:moveTo>
                  <a:lnTo>
                    <a:pt x="304800" y="2180932"/>
                  </a:lnTo>
                  <a:lnTo>
                    <a:pt x="139529" y="2065374"/>
                  </a:lnTo>
                  <a:lnTo>
                    <a:pt x="0" y="1944826"/>
                  </a:lnTo>
                  <a:lnTo>
                    <a:pt x="0" y="191532"/>
                  </a:lnTo>
                  <a:lnTo>
                    <a:pt x="22687" y="174899"/>
                  </a:lnTo>
                  <a:cubicBezTo>
                    <a:pt x="85283" y="130555"/>
                    <a:pt x="149346" y="88992"/>
                    <a:pt x="215244" y="49549"/>
                  </a:cubicBezTo>
                  <a:lnTo>
                    <a:pt x="304800"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 name="Google Shape;65;p2"/>
            <p:cNvSpPr/>
            <p:nvPr/>
          </p:nvSpPr>
          <p:spPr>
            <a:xfrm>
              <a:off x="1540730" y="1576252"/>
              <a:ext cx="3625076" cy="2777146"/>
            </a:xfrm>
            <a:custGeom>
              <a:rect b="b" l="l" r="r" t="t"/>
              <a:pathLst>
                <a:path extrusionOk="0" h="2736104" w="3571503">
                  <a:moveTo>
                    <a:pt x="1894773" y="322"/>
                  </a:moveTo>
                  <a:cubicBezTo>
                    <a:pt x="2228744" y="-5243"/>
                    <a:pt x="2662026" y="60945"/>
                    <a:pt x="3076988" y="230921"/>
                  </a:cubicBezTo>
                  <a:cubicBezTo>
                    <a:pt x="3145999" y="259184"/>
                    <a:pt x="3211261" y="294767"/>
                    <a:pt x="3273871" y="335317"/>
                  </a:cubicBezTo>
                  <a:cubicBezTo>
                    <a:pt x="3515330" y="491689"/>
                    <a:pt x="3605119" y="716255"/>
                    <a:pt x="3560453" y="993893"/>
                  </a:cubicBezTo>
                  <a:cubicBezTo>
                    <a:pt x="3515411" y="1273891"/>
                    <a:pt x="3392914" y="1526792"/>
                    <a:pt x="3266850" y="1777585"/>
                  </a:cubicBezTo>
                  <a:cubicBezTo>
                    <a:pt x="3183797" y="1942817"/>
                    <a:pt x="3089475" y="2099827"/>
                    <a:pt x="2958179" y="2232842"/>
                  </a:cubicBezTo>
                  <a:cubicBezTo>
                    <a:pt x="2683516" y="2511097"/>
                    <a:pt x="2347421" y="2662836"/>
                    <a:pt x="1963439" y="2713787"/>
                  </a:cubicBezTo>
                  <a:cubicBezTo>
                    <a:pt x="1641132" y="2756557"/>
                    <a:pt x="1321457" y="2738655"/>
                    <a:pt x="1007127" y="2653144"/>
                  </a:cubicBezTo>
                  <a:cubicBezTo>
                    <a:pt x="655476" y="2557486"/>
                    <a:pt x="399468" y="2346970"/>
                    <a:pt x="260104" y="2008508"/>
                  </a:cubicBezTo>
                  <a:cubicBezTo>
                    <a:pt x="105418" y="1632791"/>
                    <a:pt x="4295" y="1243701"/>
                    <a:pt x="72" y="834368"/>
                  </a:cubicBezTo>
                  <a:cubicBezTo>
                    <a:pt x="-3579" y="480487"/>
                    <a:pt x="132191" y="290803"/>
                    <a:pt x="467595" y="173117"/>
                  </a:cubicBezTo>
                  <a:cubicBezTo>
                    <a:pt x="673572" y="100846"/>
                    <a:pt x="887841" y="72177"/>
                    <a:pt x="1103389" y="49712"/>
                  </a:cubicBezTo>
                  <a:cubicBezTo>
                    <a:pt x="1329078" y="26193"/>
                    <a:pt x="1555468" y="12842"/>
                    <a:pt x="1894773" y="322"/>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6" name="Google Shape;66;p2"/>
            <p:cNvSpPr/>
            <p:nvPr/>
          </p:nvSpPr>
          <p:spPr>
            <a:xfrm rot="1285720">
              <a:off x="2408456" y="1372248"/>
              <a:ext cx="650663" cy="2873595"/>
            </a:xfrm>
            <a:custGeom>
              <a:rect b="b" l="l" r="r" t="t"/>
              <a:pathLst>
                <a:path extrusionOk="0" h="2876293" w="651274">
                  <a:moveTo>
                    <a:pt x="562702" y="33706"/>
                  </a:moveTo>
                  <a:lnTo>
                    <a:pt x="651274" y="0"/>
                  </a:lnTo>
                  <a:lnTo>
                    <a:pt x="651274" y="2871423"/>
                  </a:lnTo>
                  <a:lnTo>
                    <a:pt x="571980" y="2876224"/>
                  </a:lnTo>
                  <a:cubicBezTo>
                    <a:pt x="394290" y="2878068"/>
                    <a:pt x="229009" y="2843304"/>
                    <a:pt x="78008" y="2769412"/>
                  </a:cubicBezTo>
                  <a:lnTo>
                    <a:pt x="0" y="2725100"/>
                  </a:lnTo>
                  <a:lnTo>
                    <a:pt x="0" y="290145"/>
                  </a:lnTo>
                  <a:lnTo>
                    <a:pt x="156394" y="215567"/>
                  </a:lnTo>
                  <a:cubicBezTo>
                    <a:pt x="273636" y="161012"/>
                    <a:pt x="404801" y="102492"/>
                    <a:pt x="562702" y="3370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7" name="Google Shape;67;p2"/>
            <p:cNvSpPr/>
            <p:nvPr/>
          </p:nvSpPr>
          <p:spPr>
            <a:xfrm rot="1285720">
              <a:off x="1940486" y="1511941"/>
              <a:ext cx="304515" cy="2186781"/>
            </a:xfrm>
            <a:custGeom>
              <a:rect b="b" l="l" r="r" t="t"/>
              <a:pathLst>
                <a:path extrusionOk="0" h="2188834" w="304801">
                  <a:moveTo>
                    <a:pt x="304801" y="0"/>
                  </a:moveTo>
                  <a:lnTo>
                    <a:pt x="304801" y="2188834"/>
                  </a:lnTo>
                  <a:lnTo>
                    <a:pt x="261248" y="2148113"/>
                  </a:lnTo>
                  <a:cubicBezTo>
                    <a:pt x="189916" y="2073737"/>
                    <a:pt x="121436" y="1997331"/>
                    <a:pt x="56407" y="1918543"/>
                  </a:cubicBezTo>
                  <a:lnTo>
                    <a:pt x="0" y="1843838"/>
                  </a:lnTo>
                  <a:lnTo>
                    <a:pt x="0" y="174576"/>
                  </a:lnTo>
                  <a:lnTo>
                    <a:pt x="44050" y="145463"/>
                  </a:lnTo>
                  <a:cubicBezTo>
                    <a:pt x="90703" y="116797"/>
                    <a:pt x="138215" y="89490"/>
                    <a:pt x="186267" y="63031"/>
                  </a:cubicBezTo>
                  <a:lnTo>
                    <a:pt x="304801"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8" name="Google Shape;68;p2"/>
            <p:cNvSpPr/>
            <p:nvPr/>
          </p:nvSpPr>
          <p:spPr>
            <a:xfrm>
              <a:off x="890827" y="1381900"/>
              <a:ext cx="9593626" cy="3149590"/>
            </a:xfrm>
            <a:custGeom>
              <a:rect b="b" l="l" r="r" t="t"/>
              <a:pathLst>
                <a:path extrusionOk="0" h="3149590" w="9593626">
                  <a:moveTo>
                    <a:pt x="7606377" y="2"/>
                  </a:moveTo>
                  <a:cubicBezTo>
                    <a:pt x="7790911" y="173"/>
                    <a:pt x="7975563" y="12924"/>
                    <a:pt x="8160797" y="38161"/>
                  </a:cubicBezTo>
                  <a:cubicBezTo>
                    <a:pt x="8530310" y="88504"/>
                    <a:pt x="8893950" y="161940"/>
                    <a:pt x="9253567" y="258886"/>
                  </a:cubicBezTo>
                  <a:cubicBezTo>
                    <a:pt x="9323412" y="277721"/>
                    <a:pt x="9397229" y="281401"/>
                    <a:pt x="9468120" y="297033"/>
                  </a:cubicBezTo>
                  <a:cubicBezTo>
                    <a:pt x="9567685" y="318981"/>
                    <a:pt x="9603236" y="366090"/>
                    <a:pt x="9591460" y="466949"/>
                  </a:cubicBezTo>
                  <a:cubicBezTo>
                    <a:pt x="9581167" y="555013"/>
                    <a:pt x="9583596" y="641811"/>
                    <a:pt x="9591704" y="729592"/>
                  </a:cubicBezTo>
                  <a:cubicBezTo>
                    <a:pt x="9598552" y="803839"/>
                    <a:pt x="9583525" y="865354"/>
                    <a:pt x="9504464" y="904850"/>
                  </a:cubicBezTo>
                  <a:cubicBezTo>
                    <a:pt x="9417164" y="948472"/>
                    <a:pt x="9365050" y="1030869"/>
                    <a:pt x="9322131" y="1116704"/>
                  </a:cubicBezTo>
                  <a:cubicBezTo>
                    <a:pt x="9239160" y="1282615"/>
                    <a:pt x="9199665" y="1462962"/>
                    <a:pt x="9149806" y="1639771"/>
                  </a:cubicBezTo>
                  <a:cubicBezTo>
                    <a:pt x="9104043" y="1802083"/>
                    <a:pt x="9063420" y="1965895"/>
                    <a:pt x="9005525" y="2124579"/>
                  </a:cubicBezTo>
                  <a:cubicBezTo>
                    <a:pt x="8845037" y="2564497"/>
                    <a:pt x="8537433" y="2861842"/>
                    <a:pt x="8098411" y="3010883"/>
                  </a:cubicBezTo>
                  <a:cubicBezTo>
                    <a:pt x="7515869" y="3208657"/>
                    <a:pt x="6935501" y="3183272"/>
                    <a:pt x="6371167" y="2933544"/>
                  </a:cubicBezTo>
                  <a:cubicBezTo>
                    <a:pt x="5945395" y="2745128"/>
                    <a:pt x="5670000" y="2410112"/>
                    <a:pt x="5481093" y="1995122"/>
                  </a:cubicBezTo>
                  <a:cubicBezTo>
                    <a:pt x="5401189" y="1819581"/>
                    <a:pt x="5343161" y="1636141"/>
                    <a:pt x="5278824" y="1454933"/>
                  </a:cubicBezTo>
                  <a:cubicBezTo>
                    <a:pt x="5246503" y="1363888"/>
                    <a:pt x="5208157" y="1276016"/>
                    <a:pt x="5149733" y="1197997"/>
                  </a:cubicBezTo>
                  <a:cubicBezTo>
                    <a:pt x="5097080" y="1127683"/>
                    <a:pt x="5030619" y="1086281"/>
                    <a:pt x="4939386" y="1085217"/>
                  </a:cubicBezTo>
                  <a:cubicBezTo>
                    <a:pt x="4853204" y="1084203"/>
                    <a:pt x="4767336" y="1073174"/>
                    <a:pt x="4680929" y="1086383"/>
                  </a:cubicBezTo>
                  <a:cubicBezTo>
                    <a:pt x="4610790" y="1097098"/>
                    <a:pt x="4558392" y="1130501"/>
                    <a:pt x="4521620" y="1190850"/>
                  </a:cubicBezTo>
                  <a:cubicBezTo>
                    <a:pt x="4466549" y="1281237"/>
                    <a:pt x="4429727" y="1379591"/>
                    <a:pt x="4404894" y="1481118"/>
                  </a:cubicBezTo>
                  <a:cubicBezTo>
                    <a:pt x="4314221" y="1851848"/>
                    <a:pt x="4139325" y="2178885"/>
                    <a:pt x="3905345" y="2478541"/>
                  </a:cubicBezTo>
                  <a:cubicBezTo>
                    <a:pt x="3637276" y="2821849"/>
                    <a:pt x="3291478" y="3035933"/>
                    <a:pt x="2862352" y="3107352"/>
                  </a:cubicBezTo>
                  <a:cubicBezTo>
                    <a:pt x="2394199" y="3185279"/>
                    <a:pt x="1931593" y="3157878"/>
                    <a:pt x="1479718" y="3004284"/>
                  </a:cubicBezTo>
                  <a:cubicBezTo>
                    <a:pt x="1396350" y="2975949"/>
                    <a:pt x="1316832" y="2938450"/>
                    <a:pt x="1238036" y="2899310"/>
                  </a:cubicBezTo>
                  <a:cubicBezTo>
                    <a:pt x="1029630" y="2795765"/>
                    <a:pt x="881894" y="2637832"/>
                    <a:pt x="787593" y="2424285"/>
                  </a:cubicBezTo>
                  <a:cubicBezTo>
                    <a:pt x="633958" y="2076344"/>
                    <a:pt x="494158" y="1723903"/>
                    <a:pt x="402832" y="1353994"/>
                  </a:cubicBezTo>
                  <a:cubicBezTo>
                    <a:pt x="367885" y="1212443"/>
                    <a:pt x="301513" y="1091553"/>
                    <a:pt x="192601" y="991911"/>
                  </a:cubicBezTo>
                  <a:cubicBezTo>
                    <a:pt x="107455" y="914014"/>
                    <a:pt x="29921" y="827754"/>
                    <a:pt x="9357" y="707320"/>
                  </a:cubicBezTo>
                  <a:cubicBezTo>
                    <a:pt x="-4667" y="625175"/>
                    <a:pt x="415" y="542088"/>
                    <a:pt x="3432" y="459538"/>
                  </a:cubicBezTo>
                  <a:cubicBezTo>
                    <a:pt x="4789" y="422404"/>
                    <a:pt x="7349" y="385210"/>
                    <a:pt x="4346" y="348350"/>
                  </a:cubicBezTo>
                  <a:cubicBezTo>
                    <a:pt x="1415" y="312361"/>
                    <a:pt x="14820" y="296658"/>
                    <a:pt x="50624" y="291660"/>
                  </a:cubicBezTo>
                  <a:cubicBezTo>
                    <a:pt x="337325" y="251668"/>
                    <a:pt x="618188" y="181486"/>
                    <a:pt x="901992" y="126439"/>
                  </a:cubicBezTo>
                  <a:cubicBezTo>
                    <a:pt x="1187842" y="70976"/>
                    <a:pt x="1475024" y="24293"/>
                    <a:pt x="1766066" y="7536"/>
                  </a:cubicBezTo>
                  <a:cubicBezTo>
                    <a:pt x="1860550" y="2102"/>
                    <a:pt x="1955613" y="6684"/>
                    <a:pt x="2050412" y="6684"/>
                  </a:cubicBezTo>
                  <a:lnTo>
                    <a:pt x="2050402" y="6684"/>
                  </a:lnTo>
                  <a:cubicBezTo>
                    <a:pt x="2584193" y="24191"/>
                    <a:pt x="3112650" y="88048"/>
                    <a:pt x="3634990" y="200250"/>
                  </a:cubicBezTo>
                  <a:cubicBezTo>
                    <a:pt x="4005824" y="279911"/>
                    <a:pt x="4377451" y="353621"/>
                    <a:pt x="4758821" y="357311"/>
                  </a:cubicBezTo>
                  <a:cubicBezTo>
                    <a:pt x="5115715" y="360768"/>
                    <a:pt x="5467640" y="313152"/>
                    <a:pt x="5818163" y="252013"/>
                  </a:cubicBezTo>
                  <a:cubicBezTo>
                    <a:pt x="6229629" y="180239"/>
                    <a:pt x="6638475" y="93553"/>
                    <a:pt x="7052674" y="37320"/>
                  </a:cubicBezTo>
                  <a:cubicBezTo>
                    <a:pt x="7237431" y="12240"/>
                    <a:pt x="7421844" y="-169"/>
                    <a:pt x="7606377" y="2"/>
                  </a:cubicBezTo>
                  <a:close/>
                  <a:moveTo>
                    <a:pt x="7254384" y="207752"/>
                  </a:moveTo>
                  <a:cubicBezTo>
                    <a:pt x="6916054" y="212040"/>
                    <a:pt x="6619698" y="235154"/>
                    <a:pt x="6328807" y="307079"/>
                  </a:cubicBezTo>
                  <a:cubicBezTo>
                    <a:pt x="6116470" y="359572"/>
                    <a:pt x="5907648" y="421441"/>
                    <a:pt x="5721372" y="541044"/>
                  </a:cubicBezTo>
                  <a:cubicBezTo>
                    <a:pt x="5563648" y="642318"/>
                    <a:pt x="5450936" y="776215"/>
                    <a:pt x="5425087" y="967814"/>
                  </a:cubicBezTo>
                  <a:cubicBezTo>
                    <a:pt x="5409815" y="1081030"/>
                    <a:pt x="5419427" y="1194469"/>
                    <a:pt x="5447989" y="1304654"/>
                  </a:cubicBezTo>
                  <a:cubicBezTo>
                    <a:pt x="5541254" y="1664426"/>
                    <a:pt x="5692119" y="1999370"/>
                    <a:pt x="5913846" y="2297819"/>
                  </a:cubicBezTo>
                  <a:cubicBezTo>
                    <a:pt x="6121581" y="2577412"/>
                    <a:pt x="6397240" y="2768778"/>
                    <a:pt x="6736159" y="2859662"/>
                  </a:cubicBezTo>
                  <a:cubicBezTo>
                    <a:pt x="7155511" y="2972118"/>
                    <a:pt x="7576406" y="2968569"/>
                    <a:pt x="7994995" y="2854491"/>
                  </a:cubicBezTo>
                  <a:cubicBezTo>
                    <a:pt x="8364793" y="2753714"/>
                    <a:pt x="8619338" y="2523065"/>
                    <a:pt x="8757401" y="2165189"/>
                  </a:cubicBezTo>
                  <a:cubicBezTo>
                    <a:pt x="8798156" y="2059556"/>
                    <a:pt x="8830893" y="1951541"/>
                    <a:pt x="8860939" y="1842542"/>
                  </a:cubicBezTo>
                  <a:cubicBezTo>
                    <a:pt x="8943372" y="1543464"/>
                    <a:pt x="9002345" y="1241152"/>
                    <a:pt x="8987632" y="928714"/>
                  </a:cubicBezTo>
                  <a:cubicBezTo>
                    <a:pt x="8978934" y="743977"/>
                    <a:pt x="8896928" y="599690"/>
                    <a:pt x="8744701" y="494969"/>
                  </a:cubicBezTo>
                  <a:cubicBezTo>
                    <a:pt x="8650338" y="430058"/>
                    <a:pt x="8545805" y="386457"/>
                    <a:pt x="8435714" y="357646"/>
                  </a:cubicBezTo>
                  <a:cubicBezTo>
                    <a:pt x="8035536" y="252905"/>
                    <a:pt x="7626356" y="219846"/>
                    <a:pt x="7254384" y="207752"/>
                  </a:cubicBezTo>
                  <a:close/>
                  <a:moveTo>
                    <a:pt x="2570801" y="208279"/>
                  </a:moveTo>
                  <a:cubicBezTo>
                    <a:pt x="2231496" y="220799"/>
                    <a:pt x="2005106" y="234150"/>
                    <a:pt x="1779417" y="257669"/>
                  </a:cubicBezTo>
                  <a:cubicBezTo>
                    <a:pt x="1563869" y="280134"/>
                    <a:pt x="1349600" y="308803"/>
                    <a:pt x="1143623" y="381074"/>
                  </a:cubicBezTo>
                  <a:cubicBezTo>
                    <a:pt x="808219" y="498760"/>
                    <a:pt x="672449" y="688444"/>
                    <a:pt x="676100" y="1042325"/>
                  </a:cubicBezTo>
                  <a:cubicBezTo>
                    <a:pt x="680323" y="1451658"/>
                    <a:pt x="781446" y="1840748"/>
                    <a:pt x="936132" y="2216465"/>
                  </a:cubicBezTo>
                  <a:cubicBezTo>
                    <a:pt x="1075496" y="2554927"/>
                    <a:pt x="1331504" y="2765443"/>
                    <a:pt x="1683155" y="2861101"/>
                  </a:cubicBezTo>
                  <a:cubicBezTo>
                    <a:pt x="1997485" y="2946612"/>
                    <a:pt x="2317160" y="2964514"/>
                    <a:pt x="2639467" y="2921744"/>
                  </a:cubicBezTo>
                  <a:cubicBezTo>
                    <a:pt x="3023449" y="2870793"/>
                    <a:pt x="3359544" y="2719054"/>
                    <a:pt x="3634207" y="2440799"/>
                  </a:cubicBezTo>
                  <a:cubicBezTo>
                    <a:pt x="3765503" y="2307784"/>
                    <a:pt x="3859825" y="2150774"/>
                    <a:pt x="3942878" y="1985542"/>
                  </a:cubicBezTo>
                  <a:cubicBezTo>
                    <a:pt x="4068942" y="1734749"/>
                    <a:pt x="4191439" y="1481848"/>
                    <a:pt x="4236481" y="1201850"/>
                  </a:cubicBezTo>
                  <a:cubicBezTo>
                    <a:pt x="4281147" y="924212"/>
                    <a:pt x="4191358" y="699646"/>
                    <a:pt x="3949899" y="543274"/>
                  </a:cubicBezTo>
                  <a:cubicBezTo>
                    <a:pt x="3887289" y="502724"/>
                    <a:pt x="3822027" y="467141"/>
                    <a:pt x="3753016" y="438878"/>
                  </a:cubicBezTo>
                  <a:cubicBezTo>
                    <a:pt x="3338054" y="268902"/>
                    <a:pt x="2904772" y="202714"/>
                    <a:pt x="2570801" y="20827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9" name="Google Shape;69;p2"/>
          <p:cNvGrpSpPr/>
          <p:nvPr/>
        </p:nvGrpSpPr>
        <p:grpSpPr>
          <a:xfrm>
            <a:off x="3344744" y="2634906"/>
            <a:ext cx="1371649" cy="1371649"/>
            <a:chOff x="3850107" y="1431760"/>
            <a:chExt cx="2574900" cy="2574900"/>
          </a:xfrm>
        </p:grpSpPr>
        <p:sp>
          <p:nvSpPr>
            <p:cNvPr id="70" name="Google Shape;70;p2"/>
            <p:cNvSpPr/>
            <p:nvPr/>
          </p:nvSpPr>
          <p:spPr>
            <a:xfrm>
              <a:off x="3850107" y="1431760"/>
              <a:ext cx="2574900" cy="2574900"/>
            </a:xfrm>
            <a:prstGeom prst="ellipse">
              <a:avLst/>
            </a:prstGeom>
            <a:solidFill>
              <a:srgbClr val="D9BB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71" name="Google Shape;71;p2"/>
            <p:cNvGrpSpPr/>
            <p:nvPr/>
          </p:nvGrpSpPr>
          <p:grpSpPr>
            <a:xfrm>
              <a:off x="4549945" y="2123578"/>
              <a:ext cx="1146900" cy="1191014"/>
              <a:chOff x="9039728" y="-878303"/>
              <a:chExt cx="1146900" cy="1191014"/>
            </a:xfrm>
          </p:grpSpPr>
          <p:sp>
            <p:nvSpPr>
              <p:cNvPr id="72" name="Google Shape;72;p2"/>
              <p:cNvSpPr/>
              <p:nvPr/>
            </p:nvSpPr>
            <p:spPr>
              <a:xfrm>
                <a:off x="9039728" y="-834189"/>
                <a:ext cx="1146900" cy="1146900"/>
              </a:xfrm>
              <a:prstGeom prst="ellipse">
                <a:avLst/>
              </a:prstGeom>
              <a:solidFill>
                <a:srgbClr val="000000">
                  <a:alpha val="12156"/>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 name="Google Shape;73;p2"/>
              <p:cNvSpPr/>
              <p:nvPr/>
            </p:nvSpPr>
            <p:spPr>
              <a:xfrm>
                <a:off x="9067803" y="-878303"/>
                <a:ext cx="1069800" cy="1069800"/>
              </a:xfrm>
              <a:prstGeom prst="ellipse">
                <a:avLst/>
              </a:prstGeom>
              <a:solidFill>
                <a:srgbClr val="E7C9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grpSp>
        <p:nvGrpSpPr>
          <p:cNvPr id="74" name="Google Shape;74;p2"/>
          <p:cNvGrpSpPr/>
          <p:nvPr/>
        </p:nvGrpSpPr>
        <p:grpSpPr>
          <a:xfrm rot="-485974">
            <a:off x="2132256" y="-1596581"/>
            <a:ext cx="5323446" cy="5133403"/>
            <a:chOff x="5448300" y="2805112"/>
            <a:chExt cx="1294066" cy="1247869"/>
          </a:xfrm>
        </p:grpSpPr>
        <p:sp>
          <p:nvSpPr>
            <p:cNvPr id="75" name="Google Shape;75;p2"/>
            <p:cNvSpPr/>
            <p:nvPr/>
          </p:nvSpPr>
          <p:spPr>
            <a:xfrm>
              <a:off x="5448300" y="3022377"/>
              <a:ext cx="1030604" cy="1030604"/>
            </a:xfrm>
            <a:custGeom>
              <a:rect b="b" l="l" r="r" t="t"/>
              <a:pathLst>
                <a:path extrusionOk="0" h="1030604" w="1030604">
                  <a:moveTo>
                    <a:pt x="515303" y="0"/>
                  </a:moveTo>
                  <a:lnTo>
                    <a:pt x="697516" y="75438"/>
                  </a:lnTo>
                  <a:lnTo>
                    <a:pt x="879729" y="150876"/>
                  </a:lnTo>
                  <a:lnTo>
                    <a:pt x="955167" y="333089"/>
                  </a:lnTo>
                  <a:lnTo>
                    <a:pt x="1030605" y="515303"/>
                  </a:lnTo>
                  <a:lnTo>
                    <a:pt x="955167" y="697516"/>
                  </a:lnTo>
                  <a:lnTo>
                    <a:pt x="879729" y="879729"/>
                  </a:lnTo>
                  <a:lnTo>
                    <a:pt x="697516" y="955167"/>
                  </a:lnTo>
                  <a:lnTo>
                    <a:pt x="515303" y="1030605"/>
                  </a:lnTo>
                  <a:lnTo>
                    <a:pt x="333089" y="955167"/>
                  </a:lnTo>
                  <a:lnTo>
                    <a:pt x="150971" y="879729"/>
                  </a:lnTo>
                  <a:lnTo>
                    <a:pt x="75438" y="697516"/>
                  </a:lnTo>
                  <a:lnTo>
                    <a:pt x="0" y="515303"/>
                  </a:lnTo>
                  <a:lnTo>
                    <a:pt x="75438" y="333089"/>
                  </a:lnTo>
                  <a:lnTo>
                    <a:pt x="150971" y="150876"/>
                  </a:lnTo>
                  <a:lnTo>
                    <a:pt x="333089" y="75438"/>
                  </a:lnTo>
                  <a:close/>
                </a:path>
              </a:pathLst>
            </a:custGeom>
            <a:solidFill>
              <a:srgbClr val="000000">
                <a:alpha val="12156"/>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 name="Google Shape;76;p2"/>
            <p:cNvSpPr/>
            <p:nvPr/>
          </p:nvSpPr>
          <p:spPr>
            <a:xfrm>
              <a:off x="5711761" y="2805112"/>
              <a:ext cx="1030605" cy="1030604"/>
            </a:xfrm>
            <a:custGeom>
              <a:rect b="b" l="l" r="r" t="t"/>
              <a:pathLst>
                <a:path extrusionOk="0" h="1030604" w="1030605">
                  <a:moveTo>
                    <a:pt x="515303" y="0"/>
                  </a:moveTo>
                  <a:lnTo>
                    <a:pt x="697516" y="75438"/>
                  </a:lnTo>
                  <a:lnTo>
                    <a:pt x="879634" y="150971"/>
                  </a:lnTo>
                  <a:lnTo>
                    <a:pt x="955167" y="333089"/>
                  </a:lnTo>
                  <a:lnTo>
                    <a:pt x="1030605" y="515303"/>
                  </a:lnTo>
                  <a:lnTo>
                    <a:pt x="955167" y="697516"/>
                  </a:lnTo>
                  <a:lnTo>
                    <a:pt x="879634" y="879729"/>
                  </a:lnTo>
                  <a:lnTo>
                    <a:pt x="697516" y="955167"/>
                  </a:lnTo>
                  <a:lnTo>
                    <a:pt x="515303" y="1030605"/>
                  </a:lnTo>
                  <a:lnTo>
                    <a:pt x="333089" y="955167"/>
                  </a:lnTo>
                  <a:lnTo>
                    <a:pt x="150876" y="879729"/>
                  </a:lnTo>
                  <a:lnTo>
                    <a:pt x="75438" y="697516"/>
                  </a:lnTo>
                  <a:lnTo>
                    <a:pt x="0" y="515303"/>
                  </a:lnTo>
                  <a:lnTo>
                    <a:pt x="75438" y="333089"/>
                  </a:lnTo>
                  <a:lnTo>
                    <a:pt x="150876" y="150971"/>
                  </a:lnTo>
                  <a:lnTo>
                    <a:pt x="333089" y="7543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 name="Google Shape;77;p2"/>
            <p:cNvSpPr/>
            <p:nvPr/>
          </p:nvSpPr>
          <p:spPr>
            <a:xfrm>
              <a:off x="5711761" y="3320414"/>
              <a:ext cx="515302" cy="364426"/>
            </a:xfrm>
            <a:custGeom>
              <a:rect b="b" l="l" r="r" t="t"/>
              <a:pathLst>
                <a:path extrusionOk="0" h="364426" w="515302">
                  <a:moveTo>
                    <a:pt x="150876" y="364427"/>
                  </a:moveTo>
                  <a:lnTo>
                    <a:pt x="515303"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 name="Google Shape;78;p2"/>
            <p:cNvSpPr/>
            <p:nvPr/>
          </p:nvSpPr>
          <p:spPr>
            <a:xfrm>
              <a:off x="5862637" y="2805112"/>
              <a:ext cx="364426" cy="515302"/>
            </a:xfrm>
            <a:custGeom>
              <a:rect b="b" l="l" r="r" t="t"/>
              <a:pathLst>
                <a:path extrusionOk="0" h="515302" w="364426">
                  <a:moveTo>
                    <a:pt x="364427" y="0"/>
                  </a:moveTo>
                  <a:lnTo>
                    <a:pt x="364427" y="515303"/>
                  </a:lnTo>
                  <a:lnTo>
                    <a:pt x="0" y="15097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 name="Google Shape;79;p2"/>
            <p:cNvSpPr/>
            <p:nvPr/>
          </p:nvSpPr>
          <p:spPr>
            <a:xfrm>
              <a:off x="6227064" y="2956083"/>
              <a:ext cx="515302" cy="364331"/>
            </a:xfrm>
            <a:custGeom>
              <a:rect b="b" l="l" r="r" t="t"/>
              <a:pathLst>
                <a:path extrusionOk="0" h="364331" w="515302">
                  <a:moveTo>
                    <a:pt x="0" y="364331"/>
                  </a:moveTo>
                  <a:lnTo>
                    <a:pt x="364331" y="0"/>
                  </a:lnTo>
                  <a:lnTo>
                    <a:pt x="515303" y="36433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 name="Google Shape;80;p2"/>
            <p:cNvSpPr/>
            <p:nvPr/>
          </p:nvSpPr>
          <p:spPr>
            <a:xfrm>
              <a:off x="6227064" y="3320414"/>
              <a:ext cx="364331" cy="515302"/>
            </a:xfrm>
            <a:custGeom>
              <a:rect b="b" l="l" r="r" t="t"/>
              <a:pathLst>
                <a:path extrusionOk="0" h="515302" w="364331">
                  <a:moveTo>
                    <a:pt x="0" y="0"/>
                  </a:moveTo>
                  <a:lnTo>
                    <a:pt x="364331" y="364427"/>
                  </a:lnTo>
                  <a:lnTo>
                    <a:pt x="0" y="51530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1" name="Google Shape;81;p2"/>
          <p:cNvGrpSpPr/>
          <p:nvPr/>
        </p:nvGrpSpPr>
        <p:grpSpPr>
          <a:xfrm rot="1091807">
            <a:off x="4080812" y="4412624"/>
            <a:ext cx="777213" cy="1090488"/>
            <a:chOff x="8095195" y="78105"/>
            <a:chExt cx="3095785" cy="4343615"/>
          </a:xfrm>
        </p:grpSpPr>
        <p:sp>
          <p:nvSpPr>
            <p:cNvPr id="82" name="Google Shape;82;p2"/>
            <p:cNvSpPr/>
            <p:nvPr/>
          </p:nvSpPr>
          <p:spPr>
            <a:xfrm>
              <a:off x="8095195" y="251771"/>
              <a:ext cx="2982372" cy="4169949"/>
            </a:xfrm>
            <a:custGeom>
              <a:rect b="b" l="l" r="r" t="t"/>
              <a:pathLst>
                <a:path extrusionOk="0" h="4169949" w="2982372">
                  <a:moveTo>
                    <a:pt x="0" y="0"/>
                  </a:moveTo>
                  <a:lnTo>
                    <a:pt x="2982373" y="0"/>
                  </a:lnTo>
                  <a:lnTo>
                    <a:pt x="2982373" y="4169950"/>
                  </a:lnTo>
                  <a:lnTo>
                    <a:pt x="0" y="4169950"/>
                  </a:lnTo>
                  <a:close/>
                </a:path>
              </a:pathLst>
            </a:custGeom>
            <a:solidFill>
              <a:srgbClr val="000000">
                <a:alpha val="12156"/>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83" name="Google Shape;83;p2"/>
            <p:cNvGrpSpPr/>
            <p:nvPr/>
          </p:nvGrpSpPr>
          <p:grpSpPr>
            <a:xfrm>
              <a:off x="8208608" y="78105"/>
              <a:ext cx="2982372" cy="4169949"/>
              <a:chOff x="4540376" y="1278255"/>
              <a:chExt cx="2982372" cy="4169949"/>
            </a:xfrm>
          </p:grpSpPr>
          <p:sp>
            <p:nvSpPr>
              <p:cNvPr id="84" name="Google Shape;84;p2"/>
              <p:cNvSpPr/>
              <p:nvPr/>
            </p:nvSpPr>
            <p:spPr>
              <a:xfrm>
                <a:off x="4540376" y="1278255"/>
                <a:ext cx="2982372" cy="4169949"/>
              </a:xfrm>
              <a:custGeom>
                <a:rect b="b" l="l" r="r" t="t"/>
                <a:pathLst>
                  <a:path extrusionOk="0" h="4169949" w="2982372">
                    <a:moveTo>
                      <a:pt x="0" y="0"/>
                    </a:moveTo>
                    <a:lnTo>
                      <a:pt x="2982373" y="0"/>
                    </a:lnTo>
                    <a:lnTo>
                      <a:pt x="2982373" y="4169950"/>
                    </a:lnTo>
                    <a:lnTo>
                      <a:pt x="0" y="4169950"/>
                    </a:lnTo>
                    <a:close/>
                  </a:path>
                </a:pathLst>
              </a:custGeom>
              <a:solidFill>
                <a:schemeClr val="accent5"/>
              </a:solid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r>
                  <a:rPr b="0" i="0" lang="en" sz="1100" u="none" cap="none" strike="noStrike">
                    <a:solidFill>
                      <a:schemeClr val="accent6"/>
                    </a:solidFill>
                    <a:latin typeface="Calibri"/>
                    <a:ea typeface="Calibri"/>
                    <a:cs typeface="Calibri"/>
                    <a:sym typeface="Calibri"/>
                  </a:rPr>
                  <a:t>A summer story</a:t>
                </a:r>
                <a:endParaRPr b="0" i="0" sz="1400" u="none" cap="none" strike="noStrike">
                  <a:solidFill>
                    <a:schemeClr val="accent6"/>
                  </a:solidFill>
                  <a:latin typeface="Arial"/>
                  <a:ea typeface="Arial"/>
                  <a:cs typeface="Arial"/>
                  <a:sym typeface="Arial"/>
                </a:endParaRPr>
              </a:p>
            </p:txBody>
          </p:sp>
          <p:sp>
            <p:nvSpPr>
              <p:cNvPr id="85" name="Google Shape;85;p2"/>
              <p:cNvSpPr/>
              <p:nvPr/>
            </p:nvSpPr>
            <p:spPr>
              <a:xfrm>
                <a:off x="4874989" y="1278255"/>
                <a:ext cx="91059" cy="4169949"/>
              </a:xfrm>
              <a:custGeom>
                <a:rect b="b" l="l" r="r" t="t"/>
                <a:pathLst>
                  <a:path extrusionOk="0" h="4169949" w="91059">
                    <a:moveTo>
                      <a:pt x="0" y="0"/>
                    </a:moveTo>
                    <a:lnTo>
                      <a:pt x="91059" y="0"/>
                    </a:lnTo>
                    <a:lnTo>
                      <a:pt x="91059" y="4169950"/>
                    </a:lnTo>
                    <a:lnTo>
                      <a:pt x="0" y="416995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86" name="Shape 86"/>
        <p:cNvGrpSpPr/>
        <p:nvPr/>
      </p:nvGrpSpPr>
      <p:grpSpPr>
        <a:xfrm>
          <a:off x="0" y="0"/>
          <a:ext cx="0" cy="0"/>
          <a:chOff x="0" y="0"/>
          <a:chExt cx="0" cy="0"/>
        </a:xfrm>
      </p:grpSpPr>
      <p:sp>
        <p:nvSpPr>
          <p:cNvPr id="87" name="Google Shape;87;p3"/>
          <p:cNvSpPr/>
          <p:nvPr/>
        </p:nvSpPr>
        <p:spPr>
          <a:xfrm>
            <a:off x="0" y="0"/>
            <a:ext cx="12190095" cy="6858000"/>
          </a:xfrm>
          <a:custGeom>
            <a:rect b="b" l="l" r="r" t="t"/>
            <a:pathLst>
              <a:path extrusionOk="0" h="6858000" w="6858000">
                <a:moveTo>
                  <a:pt x="0" y="0"/>
                </a:moveTo>
                <a:lnTo>
                  <a:pt x="6858000" y="0"/>
                </a:lnTo>
                <a:lnTo>
                  <a:pt x="6858000" y="6858000"/>
                </a:lnTo>
                <a:lnTo>
                  <a:pt x="0" y="6858000"/>
                </a:lnTo>
                <a:close/>
              </a:path>
            </a:pathLst>
          </a:custGeom>
          <a:solidFill>
            <a:srgbClr val="75D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 name="Google Shape;88;p3"/>
          <p:cNvSpPr/>
          <p:nvPr/>
        </p:nvSpPr>
        <p:spPr>
          <a:xfrm>
            <a:off x="9173246" y="578276"/>
            <a:ext cx="3018754" cy="3580725"/>
          </a:xfrm>
          <a:custGeom>
            <a:rect b="b" l="l" r="r" t="t"/>
            <a:pathLst>
              <a:path extrusionOk="0" h="3580725" w="3018754">
                <a:moveTo>
                  <a:pt x="3018755" y="850"/>
                </a:moveTo>
                <a:lnTo>
                  <a:pt x="3018755" y="3427107"/>
                </a:lnTo>
                <a:cubicBezTo>
                  <a:pt x="2853202" y="3524627"/>
                  <a:pt x="2660218" y="3580726"/>
                  <a:pt x="2454067" y="3580726"/>
                </a:cubicBezTo>
                <a:cubicBezTo>
                  <a:pt x="2142714" y="3580726"/>
                  <a:pt x="1861261" y="3453030"/>
                  <a:pt x="1659087" y="3247152"/>
                </a:cubicBezTo>
                <a:cubicBezTo>
                  <a:pt x="1584335" y="3269784"/>
                  <a:pt x="1505057" y="3281991"/>
                  <a:pt x="1422898" y="3281991"/>
                </a:cubicBezTo>
                <a:cubicBezTo>
                  <a:pt x="1148029" y="3281991"/>
                  <a:pt x="905119" y="3146065"/>
                  <a:pt x="757260" y="2937857"/>
                </a:cubicBezTo>
                <a:cubicBezTo>
                  <a:pt x="677433" y="3002596"/>
                  <a:pt x="575661" y="3041412"/>
                  <a:pt x="464835" y="3041412"/>
                </a:cubicBezTo>
                <a:cubicBezTo>
                  <a:pt x="208071" y="3041412"/>
                  <a:pt x="0" y="2833341"/>
                  <a:pt x="0" y="2576577"/>
                </a:cubicBezTo>
                <a:cubicBezTo>
                  <a:pt x="0" y="2319814"/>
                  <a:pt x="208071" y="2111742"/>
                  <a:pt x="464835" y="2111742"/>
                </a:cubicBezTo>
                <a:cubicBezTo>
                  <a:pt x="537530" y="2111742"/>
                  <a:pt x="606384" y="2128476"/>
                  <a:pt x="667695" y="2158239"/>
                </a:cubicBezTo>
                <a:cubicBezTo>
                  <a:pt x="789356" y="1860739"/>
                  <a:pt x="1081507" y="1651022"/>
                  <a:pt x="1422898" y="1651022"/>
                </a:cubicBezTo>
                <a:cubicBezTo>
                  <a:pt x="1505057" y="1651022"/>
                  <a:pt x="1584335" y="1663229"/>
                  <a:pt x="1659087" y="1685860"/>
                </a:cubicBezTo>
                <a:cubicBezTo>
                  <a:pt x="1809826" y="1532378"/>
                  <a:pt x="2004593" y="1422376"/>
                  <a:pt x="2222952" y="1376290"/>
                </a:cubicBezTo>
                <a:cubicBezTo>
                  <a:pt x="2134621" y="1237484"/>
                  <a:pt x="2083460" y="1072755"/>
                  <a:pt x="2083460" y="895956"/>
                </a:cubicBezTo>
                <a:cubicBezTo>
                  <a:pt x="2083460" y="401082"/>
                  <a:pt x="2484653" y="27"/>
                  <a:pt x="2979390" y="27"/>
                </a:cubicBezTo>
                <a:cubicBezTo>
                  <a:pt x="2992694" y="-111"/>
                  <a:pt x="3005724" y="301"/>
                  <a:pt x="3018755" y="850"/>
                </a:cubicBezTo>
                <a:close/>
              </a:path>
            </a:pathLst>
          </a:custGeom>
          <a:solidFill>
            <a:srgbClr val="9EE7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 name="Google Shape;89;p3"/>
          <p:cNvSpPr/>
          <p:nvPr/>
        </p:nvSpPr>
        <p:spPr>
          <a:xfrm>
            <a:off x="9632732" y="1142030"/>
            <a:ext cx="2559268" cy="3016971"/>
          </a:xfrm>
          <a:custGeom>
            <a:rect b="b" l="l" r="r" t="t"/>
            <a:pathLst>
              <a:path extrusionOk="0" h="3016971" w="2559268">
                <a:moveTo>
                  <a:pt x="2559269" y="0"/>
                </a:moveTo>
                <a:lnTo>
                  <a:pt x="2559269" y="2863352"/>
                </a:lnTo>
                <a:cubicBezTo>
                  <a:pt x="2393716" y="2960873"/>
                  <a:pt x="2200732" y="3016971"/>
                  <a:pt x="1994581" y="3016971"/>
                </a:cubicBezTo>
                <a:cubicBezTo>
                  <a:pt x="1683228" y="3016971"/>
                  <a:pt x="1401775" y="2889275"/>
                  <a:pt x="1199601" y="2683398"/>
                </a:cubicBezTo>
                <a:cubicBezTo>
                  <a:pt x="1124849" y="2706030"/>
                  <a:pt x="1045571" y="2718237"/>
                  <a:pt x="963412" y="2718237"/>
                </a:cubicBezTo>
                <a:cubicBezTo>
                  <a:pt x="688543" y="2718237"/>
                  <a:pt x="445633" y="2582311"/>
                  <a:pt x="297774" y="2374103"/>
                </a:cubicBezTo>
                <a:cubicBezTo>
                  <a:pt x="217947" y="2438842"/>
                  <a:pt x="116175" y="2477658"/>
                  <a:pt x="5349" y="2477658"/>
                </a:cubicBezTo>
                <a:cubicBezTo>
                  <a:pt x="3566" y="2477658"/>
                  <a:pt x="1783" y="2477658"/>
                  <a:pt x="0" y="2477658"/>
                </a:cubicBezTo>
                <a:cubicBezTo>
                  <a:pt x="0" y="2475875"/>
                  <a:pt x="0" y="2474092"/>
                  <a:pt x="0" y="2472309"/>
                </a:cubicBezTo>
                <a:cubicBezTo>
                  <a:pt x="0" y="2215546"/>
                  <a:pt x="208071" y="2007474"/>
                  <a:pt x="464835" y="2007474"/>
                </a:cubicBezTo>
                <a:cubicBezTo>
                  <a:pt x="537530" y="2007474"/>
                  <a:pt x="606384" y="2024207"/>
                  <a:pt x="667695" y="2053971"/>
                </a:cubicBezTo>
                <a:cubicBezTo>
                  <a:pt x="789356" y="1756471"/>
                  <a:pt x="1081507" y="1546753"/>
                  <a:pt x="1422898" y="1546753"/>
                </a:cubicBezTo>
                <a:cubicBezTo>
                  <a:pt x="1505057" y="1546753"/>
                  <a:pt x="1584335" y="1558961"/>
                  <a:pt x="1659087" y="1581592"/>
                </a:cubicBezTo>
                <a:cubicBezTo>
                  <a:pt x="1809826" y="1428110"/>
                  <a:pt x="2004593" y="1318108"/>
                  <a:pt x="2222952" y="1272022"/>
                </a:cubicBezTo>
                <a:cubicBezTo>
                  <a:pt x="2134621" y="1133216"/>
                  <a:pt x="2083460" y="968487"/>
                  <a:pt x="2083460" y="791688"/>
                </a:cubicBezTo>
                <a:cubicBezTo>
                  <a:pt x="2083460" y="448513"/>
                  <a:pt x="2276170" y="150602"/>
                  <a:pt x="255926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 name="Google Shape;90;p3"/>
          <p:cNvSpPr/>
          <p:nvPr/>
        </p:nvSpPr>
        <p:spPr>
          <a:xfrm>
            <a:off x="0" y="1047902"/>
            <a:ext cx="2228575" cy="3098720"/>
          </a:xfrm>
          <a:custGeom>
            <a:rect b="b" l="l" r="r" t="t"/>
            <a:pathLst>
              <a:path extrusionOk="0" h="3098720" w="2228575">
                <a:moveTo>
                  <a:pt x="0" y="3068269"/>
                </a:moveTo>
                <a:lnTo>
                  <a:pt x="0" y="0"/>
                </a:lnTo>
                <a:cubicBezTo>
                  <a:pt x="279806" y="11521"/>
                  <a:pt x="503103" y="241950"/>
                  <a:pt x="503103" y="524500"/>
                </a:cubicBezTo>
                <a:cubicBezTo>
                  <a:pt x="503103" y="586222"/>
                  <a:pt x="492404" y="645338"/>
                  <a:pt x="472928" y="700339"/>
                </a:cubicBezTo>
                <a:cubicBezTo>
                  <a:pt x="658094" y="755615"/>
                  <a:pt x="793059" y="927065"/>
                  <a:pt x="793059" y="1130061"/>
                </a:cubicBezTo>
                <a:cubicBezTo>
                  <a:pt x="793059" y="1156259"/>
                  <a:pt x="790727" y="1181908"/>
                  <a:pt x="786475" y="1206734"/>
                </a:cubicBezTo>
                <a:cubicBezTo>
                  <a:pt x="790453" y="1206596"/>
                  <a:pt x="794431" y="1206596"/>
                  <a:pt x="798546" y="1206596"/>
                </a:cubicBezTo>
                <a:cubicBezTo>
                  <a:pt x="1043788" y="1206596"/>
                  <a:pt x="1248430" y="1380104"/>
                  <a:pt x="1296436" y="1611081"/>
                </a:cubicBezTo>
                <a:cubicBezTo>
                  <a:pt x="1364193" y="1589959"/>
                  <a:pt x="1436202" y="1578437"/>
                  <a:pt x="1510817" y="1578437"/>
                </a:cubicBezTo>
                <a:cubicBezTo>
                  <a:pt x="1907210" y="1578437"/>
                  <a:pt x="2228576" y="1899803"/>
                  <a:pt x="2228576" y="2296196"/>
                </a:cubicBezTo>
                <a:cubicBezTo>
                  <a:pt x="2228576" y="2692588"/>
                  <a:pt x="1907210" y="3013954"/>
                  <a:pt x="1510817" y="3013954"/>
                </a:cubicBezTo>
                <a:cubicBezTo>
                  <a:pt x="1269690" y="3013954"/>
                  <a:pt x="1056406" y="2895036"/>
                  <a:pt x="926241" y="2712750"/>
                </a:cubicBezTo>
                <a:cubicBezTo>
                  <a:pt x="778794" y="2944688"/>
                  <a:pt x="519562" y="3098719"/>
                  <a:pt x="224257" y="3098719"/>
                </a:cubicBezTo>
                <a:cubicBezTo>
                  <a:pt x="146487" y="3098856"/>
                  <a:pt x="71323" y="3088295"/>
                  <a:pt x="0" y="3068269"/>
                </a:cubicBezTo>
                <a:close/>
              </a:path>
            </a:pathLst>
          </a:custGeom>
          <a:solidFill>
            <a:srgbClr val="9EE7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 name="Google Shape;91;p3"/>
          <p:cNvSpPr/>
          <p:nvPr/>
        </p:nvSpPr>
        <p:spPr>
          <a:xfrm>
            <a:off x="0" y="1831086"/>
            <a:ext cx="1874428" cy="2315809"/>
          </a:xfrm>
          <a:custGeom>
            <a:rect b="b" l="l" r="r" t="t"/>
            <a:pathLst>
              <a:path extrusionOk="0" h="2315809" w="1874428">
                <a:moveTo>
                  <a:pt x="0" y="2285086"/>
                </a:moveTo>
                <a:lnTo>
                  <a:pt x="0" y="0"/>
                </a:lnTo>
                <a:cubicBezTo>
                  <a:pt x="92172" y="94640"/>
                  <a:pt x="148956" y="223845"/>
                  <a:pt x="148956" y="366354"/>
                </a:cubicBezTo>
                <a:cubicBezTo>
                  <a:pt x="148956" y="428076"/>
                  <a:pt x="138257" y="487192"/>
                  <a:pt x="118781" y="542193"/>
                </a:cubicBezTo>
                <a:cubicBezTo>
                  <a:pt x="303809" y="597469"/>
                  <a:pt x="438912" y="768919"/>
                  <a:pt x="438912" y="972053"/>
                </a:cubicBezTo>
                <a:cubicBezTo>
                  <a:pt x="438912" y="998250"/>
                  <a:pt x="436717" y="1023899"/>
                  <a:pt x="432328" y="1048726"/>
                </a:cubicBezTo>
                <a:cubicBezTo>
                  <a:pt x="436306" y="1048588"/>
                  <a:pt x="440284" y="1048588"/>
                  <a:pt x="444398" y="1048588"/>
                </a:cubicBezTo>
                <a:cubicBezTo>
                  <a:pt x="689640" y="1048588"/>
                  <a:pt x="894283" y="1222096"/>
                  <a:pt x="942289" y="1453073"/>
                </a:cubicBezTo>
                <a:cubicBezTo>
                  <a:pt x="1010046" y="1431950"/>
                  <a:pt x="1082055" y="1420429"/>
                  <a:pt x="1156670" y="1420429"/>
                </a:cubicBezTo>
                <a:cubicBezTo>
                  <a:pt x="1551005" y="1420429"/>
                  <a:pt x="1871137" y="1738503"/>
                  <a:pt x="1874429" y="2132152"/>
                </a:cubicBezTo>
                <a:cubicBezTo>
                  <a:pt x="1767718" y="2194972"/>
                  <a:pt x="1643451" y="2231045"/>
                  <a:pt x="1510817" y="2231045"/>
                </a:cubicBezTo>
                <a:cubicBezTo>
                  <a:pt x="1269690" y="2231045"/>
                  <a:pt x="1056406" y="2112127"/>
                  <a:pt x="926241" y="1929841"/>
                </a:cubicBezTo>
                <a:cubicBezTo>
                  <a:pt x="778794" y="2161779"/>
                  <a:pt x="519562" y="2315810"/>
                  <a:pt x="224257" y="2315810"/>
                </a:cubicBezTo>
                <a:cubicBezTo>
                  <a:pt x="146487" y="2315672"/>
                  <a:pt x="71323" y="2305111"/>
                  <a:pt x="0" y="22850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 name="Google Shape;92;p3"/>
          <p:cNvSpPr/>
          <p:nvPr/>
        </p:nvSpPr>
        <p:spPr>
          <a:xfrm>
            <a:off x="0" y="3429000"/>
            <a:ext cx="12190095" cy="3429000"/>
          </a:xfrm>
          <a:custGeom>
            <a:rect b="b" l="l" r="r" t="t"/>
            <a:pathLst>
              <a:path extrusionOk="0" h="3429000" w="6858000">
                <a:moveTo>
                  <a:pt x="0" y="0"/>
                </a:moveTo>
                <a:lnTo>
                  <a:pt x="6858000" y="0"/>
                </a:lnTo>
                <a:lnTo>
                  <a:pt x="6858000" y="3429000"/>
                </a:lnTo>
                <a:lnTo>
                  <a:pt x="0" y="3429000"/>
                </a:lnTo>
                <a:close/>
              </a:path>
            </a:pathLst>
          </a:custGeom>
          <a:solidFill>
            <a:srgbClr val="F2DD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 name="Google Shape;93;p3"/>
          <p:cNvSpPr/>
          <p:nvPr/>
        </p:nvSpPr>
        <p:spPr>
          <a:xfrm>
            <a:off x="0" y="5657987"/>
            <a:ext cx="12190095" cy="1200012"/>
          </a:xfrm>
          <a:custGeom>
            <a:rect b="b" l="l" r="r" t="t"/>
            <a:pathLst>
              <a:path extrusionOk="0" h="1200012" w="6858000">
                <a:moveTo>
                  <a:pt x="0" y="1200013"/>
                </a:moveTo>
                <a:lnTo>
                  <a:pt x="6858000" y="1200013"/>
                </a:lnTo>
                <a:lnTo>
                  <a:pt x="6858000" y="0"/>
                </a:lnTo>
                <a:cubicBezTo>
                  <a:pt x="6358738" y="224256"/>
                  <a:pt x="5818739" y="317937"/>
                  <a:pt x="5277505" y="269108"/>
                </a:cubicBezTo>
                <a:cubicBezTo>
                  <a:pt x="4662343" y="213558"/>
                  <a:pt x="4044300" y="213558"/>
                  <a:pt x="3429137" y="269108"/>
                </a:cubicBezTo>
                <a:cubicBezTo>
                  <a:pt x="2704658" y="334533"/>
                  <a:pt x="1976887" y="334533"/>
                  <a:pt x="1252545" y="269108"/>
                </a:cubicBezTo>
                <a:cubicBezTo>
                  <a:pt x="835853" y="231389"/>
                  <a:pt x="417927" y="216438"/>
                  <a:pt x="137" y="224256"/>
                </a:cubicBezTo>
                <a:lnTo>
                  <a:pt x="137" y="1200013"/>
                </a:lnTo>
                <a:close/>
              </a:path>
            </a:pathLst>
          </a:custGeom>
          <a:solidFill>
            <a:srgbClr val="F0D4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 name="Google Shape;94;p3"/>
          <p:cNvSpPr/>
          <p:nvPr/>
        </p:nvSpPr>
        <p:spPr>
          <a:xfrm>
            <a:off x="0" y="4001368"/>
            <a:ext cx="12190095" cy="1342870"/>
          </a:xfrm>
          <a:custGeom>
            <a:rect b="b" l="l" r="r" t="t"/>
            <a:pathLst>
              <a:path extrusionOk="0" h="1342870" w="6858000">
                <a:moveTo>
                  <a:pt x="0" y="1224427"/>
                </a:moveTo>
                <a:lnTo>
                  <a:pt x="0" y="0"/>
                </a:lnTo>
                <a:lnTo>
                  <a:pt x="6858000" y="0"/>
                </a:lnTo>
                <a:lnTo>
                  <a:pt x="6858000" y="1141582"/>
                </a:lnTo>
                <a:cubicBezTo>
                  <a:pt x="6648557" y="1113602"/>
                  <a:pt x="6338575" y="1097966"/>
                  <a:pt x="6159993" y="1159962"/>
                </a:cubicBezTo>
                <a:cubicBezTo>
                  <a:pt x="5968518" y="1226348"/>
                  <a:pt x="5790621" y="1206459"/>
                  <a:pt x="5580080" y="1186434"/>
                </a:cubicBezTo>
                <a:cubicBezTo>
                  <a:pt x="5376810" y="1167094"/>
                  <a:pt x="5128961" y="1120460"/>
                  <a:pt x="4930902" y="1136370"/>
                </a:cubicBezTo>
                <a:cubicBezTo>
                  <a:pt x="4654388" y="1158591"/>
                  <a:pt x="4710212" y="1251859"/>
                  <a:pt x="4460306" y="1292047"/>
                </a:cubicBezTo>
                <a:cubicBezTo>
                  <a:pt x="4283370" y="1320577"/>
                  <a:pt x="3976543" y="1263929"/>
                  <a:pt x="3816751" y="1222233"/>
                </a:cubicBezTo>
                <a:cubicBezTo>
                  <a:pt x="3713058" y="1195075"/>
                  <a:pt x="3674105" y="1158453"/>
                  <a:pt x="3542706" y="1127866"/>
                </a:cubicBezTo>
                <a:cubicBezTo>
                  <a:pt x="3349447" y="1082878"/>
                  <a:pt x="3049616" y="1037478"/>
                  <a:pt x="2868290" y="1121146"/>
                </a:cubicBezTo>
                <a:cubicBezTo>
                  <a:pt x="2697389" y="1200013"/>
                  <a:pt x="2230770" y="1539346"/>
                  <a:pt x="1777868" y="1183005"/>
                </a:cubicBezTo>
                <a:cubicBezTo>
                  <a:pt x="1657030" y="1087953"/>
                  <a:pt x="1512601" y="1045982"/>
                  <a:pt x="1310564" y="1087130"/>
                </a:cubicBezTo>
                <a:cubicBezTo>
                  <a:pt x="1112230" y="1127455"/>
                  <a:pt x="723930" y="1132118"/>
                  <a:pt x="544388" y="1216061"/>
                </a:cubicBezTo>
                <a:cubicBezTo>
                  <a:pt x="342489" y="1310426"/>
                  <a:pt x="148544" y="1275177"/>
                  <a:pt x="0" y="1224427"/>
                </a:cubicBezTo>
                <a:close/>
              </a:path>
            </a:pathLst>
          </a:custGeom>
          <a:solidFill>
            <a:srgbClr val="E6CB8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 name="Google Shape;95;p3"/>
          <p:cNvSpPr/>
          <p:nvPr/>
        </p:nvSpPr>
        <p:spPr>
          <a:xfrm>
            <a:off x="0" y="3957614"/>
            <a:ext cx="12190095" cy="1342809"/>
          </a:xfrm>
          <a:custGeom>
            <a:rect b="b" l="l" r="r" t="t"/>
            <a:pathLst>
              <a:path extrusionOk="0" h="1342809" w="6858000">
                <a:moveTo>
                  <a:pt x="0" y="1224427"/>
                </a:moveTo>
                <a:lnTo>
                  <a:pt x="0" y="0"/>
                </a:lnTo>
                <a:lnTo>
                  <a:pt x="6858000" y="0"/>
                </a:lnTo>
                <a:lnTo>
                  <a:pt x="6858000" y="1141582"/>
                </a:lnTo>
                <a:cubicBezTo>
                  <a:pt x="6648557" y="1113602"/>
                  <a:pt x="6338575" y="1097966"/>
                  <a:pt x="6159993" y="1159962"/>
                </a:cubicBezTo>
                <a:cubicBezTo>
                  <a:pt x="5968518" y="1226348"/>
                  <a:pt x="5790621" y="1206459"/>
                  <a:pt x="5580080" y="1186434"/>
                </a:cubicBezTo>
                <a:cubicBezTo>
                  <a:pt x="5376810" y="1167094"/>
                  <a:pt x="5128961" y="1120460"/>
                  <a:pt x="4930902" y="1136371"/>
                </a:cubicBezTo>
                <a:cubicBezTo>
                  <a:pt x="4654388" y="1158591"/>
                  <a:pt x="4710212" y="1251859"/>
                  <a:pt x="4460306" y="1292047"/>
                </a:cubicBezTo>
                <a:cubicBezTo>
                  <a:pt x="4283370" y="1320577"/>
                  <a:pt x="3976543" y="1263929"/>
                  <a:pt x="3816751" y="1222233"/>
                </a:cubicBezTo>
                <a:cubicBezTo>
                  <a:pt x="3713058" y="1195212"/>
                  <a:pt x="3674105" y="1158453"/>
                  <a:pt x="3542706" y="1127866"/>
                </a:cubicBezTo>
                <a:cubicBezTo>
                  <a:pt x="3349447" y="1082878"/>
                  <a:pt x="3049616" y="1037478"/>
                  <a:pt x="2868290" y="1121146"/>
                </a:cubicBezTo>
                <a:cubicBezTo>
                  <a:pt x="2697389" y="1200013"/>
                  <a:pt x="2230770" y="1539210"/>
                  <a:pt x="1777868" y="1183005"/>
                </a:cubicBezTo>
                <a:cubicBezTo>
                  <a:pt x="1657030" y="1087953"/>
                  <a:pt x="1512601" y="1045982"/>
                  <a:pt x="1310564" y="1087130"/>
                </a:cubicBezTo>
                <a:cubicBezTo>
                  <a:pt x="1112230" y="1127455"/>
                  <a:pt x="723930" y="1132118"/>
                  <a:pt x="544388" y="1216061"/>
                </a:cubicBezTo>
                <a:cubicBezTo>
                  <a:pt x="342489" y="1310426"/>
                  <a:pt x="148544" y="1275177"/>
                  <a:pt x="0" y="1224427"/>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 name="Google Shape;96;p3"/>
          <p:cNvSpPr/>
          <p:nvPr/>
        </p:nvSpPr>
        <p:spPr>
          <a:xfrm>
            <a:off x="0" y="3957614"/>
            <a:ext cx="12190095" cy="1199835"/>
          </a:xfrm>
          <a:custGeom>
            <a:rect b="b" l="l" r="r" t="t"/>
            <a:pathLst>
              <a:path extrusionOk="0" h="1199835" w="6858000">
                <a:moveTo>
                  <a:pt x="0" y="1135685"/>
                </a:moveTo>
                <a:lnTo>
                  <a:pt x="0" y="0"/>
                </a:lnTo>
                <a:lnTo>
                  <a:pt x="6858000" y="0"/>
                </a:lnTo>
                <a:lnTo>
                  <a:pt x="6858000" y="1042279"/>
                </a:lnTo>
                <a:cubicBezTo>
                  <a:pt x="6668856" y="1018824"/>
                  <a:pt x="6415933" y="1006480"/>
                  <a:pt x="6256554" y="1044062"/>
                </a:cubicBezTo>
                <a:cubicBezTo>
                  <a:pt x="5977021" y="1110036"/>
                  <a:pt x="5870997" y="1176147"/>
                  <a:pt x="5541127" y="1103178"/>
                </a:cubicBezTo>
                <a:cubicBezTo>
                  <a:pt x="5106878" y="1007166"/>
                  <a:pt x="4876176" y="1013887"/>
                  <a:pt x="4482115" y="1145423"/>
                </a:cubicBezTo>
                <a:cubicBezTo>
                  <a:pt x="4260464" y="1219352"/>
                  <a:pt x="3970645" y="1193292"/>
                  <a:pt x="3774506" y="1100023"/>
                </a:cubicBezTo>
                <a:cubicBezTo>
                  <a:pt x="3540511" y="988649"/>
                  <a:pt x="3396356" y="982340"/>
                  <a:pt x="3151800" y="979185"/>
                </a:cubicBezTo>
                <a:cubicBezTo>
                  <a:pt x="2891470" y="975893"/>
                  <a:pt x="2660904" y="1116208"/>
                  <a:pt x="2536637" y="1159276"/>
                </a:cubicBezTo>
                <a:cubicBezTo>
                  <a:pt x="2343653" y="1226210"/>
                  <a:pt x="2065355" y="1204539"/>
                  <a:pt x="1882247" y="1132256"/>
                </a:cubicBezTo>
                <a:cubicBezTo>
                  <a:pt x="1654287" y="1042141"/>
                  <a:pt x="1303432" y="950244"/>
                  <a:pt x="1023351" y="935157"/>
                </a:cubicBezTo>
                <a:cubicBezTo>
                  <a:pt x="663717" y="915680"/>
                  <a:pt x="720227" y="1188903"/>
                  <a:pt x="329321" y="1199601"/>
                </a:cubicBezTo>
                <a:cubicBezTo>
                  <a:pt x="229743" y="1202482"/>
                  <a:pt x="85862" y="1178616"/>
                  <a:pt x="0" y="1135685"/>
                </a:cubicBezTo>
                <a:close/>
              </a:path>
            </a:pathLst>
          </a:custGeom>
          <a:solidFill>
            <a:srgbClr val="43BD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 name="Google Shape;97;p3"/>
          <p:cNvSpPr/>
          <p:nvPr/>
        </p:nvSpPr>
        <p:spPr>
          <a:xfrm>
            <a:off x="0" y="3429000"/>
            <a:ext cx="12190095" cy="1342809"/>
          </a:xfrm>
          <a:custGeom>
            <a:rect b="b" l="l" r="r" t="t"/>
            <a:pathLst>
              <a:path extrusionOk="0" h="1342809" w="6858000">
                <a:moveTo>
                  <a:pt x="6858000" y="1224427"/>
                </a:moveTo>
                <a:lnTo>
                  <a:pt x="6858000" y="0"/>
                </a:lnTo>
                <a:lnTo>
                  <a:pt x="0" y="0"/>
                </a:lnTo>
                <a:lnTo>
                  <a:pt x="0" y="1141583"/>
                </a:lnTo>
                <a:cubicBezTo>
                  <a:pt x="209443" y="1113602"/>
                  <a:pt x="519425" y="1097966"/>
                  <a:pt x="698007" y="1159962"/>
                </a:cubicBezTo>
                <a:cubicBezTo>
                  <a:pt x="889483" y="1226348"/>
                  <a:pt x="1067379" y="1206459"/>
                  <a:pt x="1277920" y="1186434"/>
                </a:cubicBezTo>
                <a:cubicBezTo>
                  <a:pt x="1481191" y="1167094"/>
                  <a:pt x="1729039" y="1120460"/>
                  <a:pt x="1927098" y="1136371"/>
                </a:cubicBezTo>
                <a:cubicBezTo>
                  <a:pt x="2203613" y="1158591"/>
                  <a:pt x="2147789" y="1251859"/>
                  <a:pt x="2397694" y="1292047"/>
                </a:cubicBezTo>
                <a:cubicBezTo>
                  <a:pt x="2574631" y="1320577"/>
                  <a:pt x="2881457" y="1263929"/>
                  <a:pt x="3041386" y="1222233"/>
                </a:cubicBezTo>
                <a:cubicBezTo>
                  <a:pt x="3145079" y="1195213"/>
                  <a:pt x="3184032" y="1158453"/>
                  <a:pt x="3315432" y="1127867"/>
                </a:cubicBezTo>
                <a:cubicBezTo>
                  <a:pt x="3508690" y="1082878"/>
                  <a:pt x="3808522" y="1037478"/>
                  <a:pt x="3989848" y="1121146"/>
                </a:cubicBezTo>
                <a:cubicBezTo>
                  <a:pt x="4160749" y="1200013"/>
                  <a:pt x="4627367" y="1539210"/>
                  <a:pt x="5080270" y="1183005"/>
                </a:cubicBezTo>
                <a:cubicBezTo>
                  <a:pt x="5201108" y="1087953"/>
                  <a:pt x="5345537" y="1045982"/>
                  <a:pt x="5547573" y="1087130"/>
                </a:cubicBezTo>
                <a:cubicBezTo>
                  <a:pt x="5745907" y="1127455"/>
                  <a:pt x="6134207" y="1132119"/>
                  <a:pt x="6313886" y="1216061"/>
                </a:cubicBezTo>
                <a:cubicBezTo>
                  <a:pt x="6515512" y="1310427"/>
                  <a:pt x="6709456" y="1275177"/>
                  <a:pt x="6858000" y="1224427"/>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 name="Google Shape;98;p3"/>
          <p:cNvSpPr/>
          <p:nvPr/>
        </p:nvSpPr>
        <p:spPr>
          <a:xfrm>
            <a:off x="0" y="3429000"/>
            <a:ext cx="12190095" cy="1199721"/>
          </a:xfrm>
          <a:custGeom>
            <a:rect b="b" l="l" r="r" t="t"/>
            <a:pathLst>
              <a:path extrusionOk="0" h="1199721" w="6858000">
                <a:moveTo>
                  <a:pt x="6858000" y="1135685"/>
                </a:moveTo>
                <a:lnTo>
                  <a:pt x="6858000" y="0"/>
                </a:lnTo>
                <a:lnTo>
                  <a:pt x="0" y="0"/>
                </a:lnTo>
                <a:lnTo>
                  <a:pt x="0" y="1042279"/>
                </a:lnTo>
                <a:cubicBezTo>
                  <a:pt x="189144" y="1018824"/>
                  <a:pt x="442067" y="1006480"/>
                  <a:pt x="601447" y="1044062"/>
                </a:cubicBezTo>
                <a:cubicBezTo>
                  <a:pt x="880979" y="1110036"/>
                  <a:pt x="987003" y="1176147"/>
                  <a:pt x="1316873" y="1103178"/>
                </a:cubicBezTo>
                <a:cubicBezTo>
                  <a:pt x="1751122" y="1007166"/>
                  <a:pt x="1981825" y="1013887"/>
                  <a:pt x="2375886" y="1145423"/>
                </a:cubicBezTo>
                <a:cubicBezTo>
                  <a:pt x="2597536" y="1219352"/>
                  <a:pt x="2887355" y="1193429"/>
                  <a:pt x="3083494" y="1100023"/>
                </a:cubicBezTo>
                <a:cubicBezTo>
                  <a:pt x="3317489" y="988649"/>
                  <a:pt x="3461644" y="982340"/>
                  <a:pt x="3706200" y="979185"/>
                </a:cubicBezTo>
                <a:cubicBezTo>
                  <a:pt x="3966530" y="975893"/>
                  <a:pt x="4197096" y="1116208"/>
                  <a:pt x="4321363" y="1159276"/>
                </a:cubicBezTo>
                <a:cubicBezTo>
                  <a:pt x="4514347" y="1226210"/>
                  <a:pt x="4792508" y="1204539"/>
                  <a:pt x="4975753" y="1132119"/>
                </a:cubicBezTo>
                <a:cubicBezTo>
                  <a:pt x="5203714" y="1042142"/>
                  <a:pt x="5554569" y="950107"/>
                  <a:pt x="5834650" y="935020"/>
                </a:cubicBezTo>
                <a:cubicBezTo>
                  <a:pt x="6194283" y="915543"/>
                  <a:pt x="6137773" y="1188766"/>
                  <a:pt x="6528679" y="1199464"/>
                </a:cubicBezTo>
                <a:cubicBezTo>
                  <a:pt x="6628257" y="1202482"/>
                  <a:pt x="6772001" y="1178753"/>
                  <a:pt x="6858000" y="1135685"/>
                </a:cubicBezTo>
                <a:close/>
              </a:path>
            </a:pathLst>
          </a:custGeom>
          <a:solidFill>
            <a:srgbClr val="2DA3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 name="Google Shape;99;p3"/>
          <p:cNvSpPr/>
          <p:nvPr/>
        </p:nvSpPr>
        <p:spPr>
          <a:xfrm>
            <a:off x="0" y="3429000"/>
            <a:ext cx="12190095" cy="680382"/>
          </a:xfrm>
          <a:custGeom>
            <a:rect b="b" l="l" r="r" t="t"/>
            <a:pathLst>
              <a:path extrusionOk="0" h="680382" w="6858000">
                <a:moveTo>
                  <a:pt x="6858000" y="522031"/>
                </a:moveTo>
                <a:lnTo>
                  <a:pt x="6858000" y="0"/>
                </a:lnTo>
                <a:lnTo>
                  <a:pt x="0" y="0"/>
                </a:lnTo>
                <a:lnTo>
                  <a:pt x="0" y="555361"/>
                </a:lnTo>
                <a:cubicBezTo>
                  <a:pt x="378424" y="507492"/>
                  <a:pt x="762884" y="522305"/>
                  <a:pt x="1137605" y="599938"/>
                </a:cubicBezTo>
                <a:cubicBezTo>
                  <a:pt x="1611904" y="698144"/>
                  <a:pt x="2101429" y="698144"/>
                  <a:pt x="2575728" y="599938"/>
                </a:cubicBezTo>
                <a:cubicBezTo>
                  <a:pt x="3143982" y="482255"/>
                  <a:pt x="3730341" y="482255"/>
                  <a:pt x="4298732" y="599938"/>
                </a:cubicBezTo>
                <a:cubicBezTo>
                  <a:pt x="4816374" y="707197"/>
                  <a:pt x="5350475" y="707197"/>
                  <a:pt x="5868116" y="599938"/>
                </a:cubicBezTo>
                <a:cubicBezTo>
                  <a:pt x="6194283" y="532455"/>
                  <a:pt x="6526896" y="506395"/>
                  <a:pt x="6858000" y="522031"/>
                </a:cubicBezTo>
                <a:close/>
              </a:path>
            </a:pathLst>
          </a:custGeom>
          <a:solidFill>
            <a:srgbClr val="1B96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 name="Google Shape;100;p3"/>
          <p:cNvSpPr/>
          <p:nvPr/>
        </p:nvSpPr>
        <p:spPr>
          <a:xfrm>
            <a:off x="0" y="3429000"/>
            <a:ext cx="12190095" cy="301066"/>
          </a:xfrm>
          <a:custGeom>
            <a:rect b="b" l="l" r="r" t="t"/>
            <a:pathLst>
              <a:path extrusionOk="0" h="301066" w="6858000">
                <a:moveTo>
                  <a:pt x="6858000" y="301066"/>
                </a:moveTo>
                <a:lnTo>
                  <a:pt x="6858000" y="0"/>
                </a:lnTo>
                <a:lnTo>
                  <a:pt x="0" y="0"/>
                </a:lnTo>
                <a:lnTo>
                  <a:pt x="0" y="158283"/>
                </a:lnTo>
                <a:cubicBezTo>
                  <a:pt x="75164" y="169393"/>
                  <a:pt x="149916" y="182697"/>
                  <a:pt x="224531" y="198059"/>
                </a:cubicBezTo>
                <a:cubicBezTo>
                  <a:pt x="742173" y="305318"/>
                  <a:pt x="1276274" y="305318"/>
                  <a:pt x="1793779" y="198059"/>
                </a:cubicBezTo>
                <a:cubicBezTo>
                  <a:pt x="2362033" y="80376"/>
                  <a:pt x="2948529" y="80376"/>
                  <a:pt x="3516782" y="198059"/>
                </a:cubicBezTo>
                <a:cubicBezTo>
                  <a:pt x="3991082" y="296266"/>
                  <a:pt x="4480606" y="296266"/>
                  <a:pt x="4954905" y="198059"/>
                </a:cubicBezTo>
                <a:cubicBezTo>
                  <a:pt x="5418506" y="102047"/>
                  <a:pt x="5896920" y="102047"/>
                  <a:pt x="6360521" y="198059"/>
                </a:cubicBezTo>
                <a:lnTo>
                  <a:pt x="6858000" y="301066"/>
                </a:lnTo>
                <a:close/>
              </a:path>
            </a:pathLst>
          </a:custGeom>
          <a:solidFill>
            <a:srgbClr val="0F80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 name="Google Shape;101;p3"/>
          <p:cNvSpPr/>
          <p:nvPr/>
        </p:nvSpPr>
        <p:spPr>
          <a:xfrm>
            <a:off x="3374547" y="431093"/>
            <a:ext cx="2995574" cy="367588"/>
          </a:xfrm>
          <a:custGeom>
            <a:rect b="b" l="l" r="r" t="t"/>
            <a:pathLst>
              <a:path extrusionOk="0" h="367588" w="2995574">
                <a:moveTo>
                  <a:pt x="2166305" y="367314"/>
                </a:moveTo>
                <a:lnTo>
                  <a:pt x="1541678" y="367314"/>
                </a:lnTo>
                <a:lnTo>
                  <a:pt x="0" y="367314"/>
                </a:lnTo>
                <a:lnTo>
                  <a:pt x="205191" y="309021"/>
                </a:lnTo>
                <a:cubicBezTo>
                  <a:pt x="301752" y="281589"/>
                  <a:pt x="389809" y="230703"/>
                  <a:pt x="461818" y="160889"/>
                </a:cubicBezTo>
                <a:cubicBezTo>
                  <a:pt x="583753" y="42520"/>
                  <a:pt x="777697" y="42520"/>
                  <a:pt x="899632" y="160889"/>
                </a:cubicBezTo>
                <a:cubicBezTo>
                  <a:pt x="993587" y="252100"/>
                  <a:pt x="1128141" y="288173"/>
                  <a:pt x="1255288" y="256215"/>
                </a:cubicBezTo>
                <a:cubicBezTo>
                  <a:pt x="1349380" y="232486"/>
                  <a:pt x="1434831" y="183109"/>
                  <a:pt x="1502451" y="113568"/>
                </a:cubicBezTo>
                <a:cubicBezTo>
                  <a:pt x="1572951" y="40874"/>
                  <a:pt x="1669786" y="0"/>
                  <a:pt x="1771010" y="0"/>
                </a:cubicBezTo>
                <a:cubicBezTo>
                  <a:pt x="1872234" y="0"/>
                  <a:pt x="1969069" y="41011"/>
                  <a:pt x="2039569" y="113568"/>
                </a:cubicBezTo>
                <a:cubicBezTo>
                  <a:pt x="2120082" y="196550"/>
                  <a:pt x="2239549" y="228509"/>
                  <a:pt x="2350648" y="196962"/>
                </a:cubicBezTo>
                <a:cubicBezTo>
                  <a:pt x="2450227" y="168707"/>
                  <a:pt x="2555840" y="168707"/>
                  <a:pt x="2655418" y="196962"/>
                </a:cubicBezTo>
                <a:cubicBezTo>
                  <a:pt x="2778862" y="232075"/>
                  <a:pt x="2894213" y="289956"/>
                  <a:pt x="2995574" y="367589"/>
                </a:cubicBezTo>
                <a:lnTo>
                  <a:pt x="2166305" y="3675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 name="Google Shape;102;p3"/>
          <p:cNvSpPr/>
          <p:nvPr/>
        </p:nvSpPr>
        <p:spPr>
          <a:xfrm>
            <a:off x="968212" y="1512737"/>
            <a:ext cx="2455438" cy="301477"/>
          </a:xfrm>
          <a:custGeom>
            <a:rect b="b" l="l" r="r" t="t"/>
            <a:pathLst>
              <a:path extrusionOk="0" h="301477" w="2455438">
                <a:moveTo>
                  <a:pt x="1775674" y="301478"/>
                </a:moveTo>
                <a:lnTo>
                  <a:pt x="1263655" y="301478"/>
                </a:lnTo>
                <a:lnTo>
                  <a:pt x="0" y="301478"/>
                </a:lnTo>
                <a:lnTo>
                  <a:pt x="168295" y="253609"/>
                </a:lnTo>
                <a:cubicBezTo>
                  <a:pt x="247437" y="231115"/>
                  <a:pt x="319720" y="189418"/>
                  <a:pt x="378699" y="132085"/>
                </a:cubicBezTo>
                <a:cubicBezTo>
                  <a:pt x="478688" y="35113"/>
                  <a:pt x="637520" y="35113"/>
                  <a:pt x="737509" y="132085"/>
                </a:cubicBezTo>
                <a:cubicBezTo>
                  <a:pt x="814593" y="206837"/>
                  <a:pt x="924870" y="236464"/>
                  <a:pt x="1028974" y="210129"/>
                </a:cubicBezTo>
                <a:cubicBezTo>
                  <a:pt x="1106058" y="190652"/>
                  <a:pt x="1176147" y="150190"/>
                  <a:pt x="1231560" y="93132"/>
                </a:cubicBezTo>
                <a:cubicBezTo>
                  <a:pt x="1289304" y="33604"/>
                  <a:pt x="1368720" y="0"/>
                  <a:pt x="1451701" y="0"/>
                </a:cubicBezTo>
                <a:cubicBezTo>
                  <a:pt x="1534683" y="0"/>
                  <a:pt x="1614099" y="33604"/>
                  <a:pt x="1671843" y="93132"/>
                </a:cubicBezTo>
                <a:cubicBezTo>
                  <a:pt x="1737817" y="161026"/>
                  <a:pt x="1835749" y="187361"/>
                  <a:pt x="1926824" y="161437"/>
                </a:cubicBezTo>
                <a:cubicBezTo>
                  <a:pt x="2008434" y="138257"/>
                  <a:pt x="2094982" y="138257"/>
                  <a:pt x="2176592" y="161437"/>
                </a:cubicBezTo>
                <a:cubicBezTo>
                  <a:pt x="2277816" y="190241"/>
                  <a:pt x="2372320" y="237698"/>
                  <a:pt x="2455439" y="301203"/>
                </a:cubicBezTo>
                <a:lnTo>
                  <a:pt x="1775674" y="30120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 name="Google Shape;103;p3"/>
          <p:cNvSpPr/>
          <p:nvPr/>
        </p:nvSpPr>
        <p:spPr>
          <a:xfrm>
            <a:off x="6900894" y="4983304"/>
            <a:ext cx="1022016" cy="64832"/>
          </a:xfrm>
          <a:custGeom>
            <a:rect b="b" l="l" r="r" t="t"/>
            <a:pathLst>
              <a:path extrusionOk="0" h="64832" w="574974">
                <a:moveTo>
                  <a:pt x="0" y="0"/>
                </a:moveTo>
                <a:cubicBezTo>
                  <a:pt x="203545" y="75712"/>
                  <a:pt x="396941" y="90663"/>
                  <a:pt x="574975" y="15088"/>
                </a:cubicBezTo>
                <a:cubicBezTo>
                  <a:pt x="384185"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 name="Google Shape;104;p3"/>
          <p:cNvSpPr/>
          <p:nvPr/>
        </p:nvSpPr>
        <p:spPr>
          <a:xfrm>
            <a:off x="3412643" y="4982392"/>
            <a:ext cx="1022016" cy="64832"/>
          </a:xfrm>
          <a:custGeom>
            <a:rect b="b" l="l" r="r" t="t"/>
            <a:pathLst>
              <a:path extrusionOk="0" h="64832" w="574974">
                <a:moveTo>
                  <a:pt x="0" y="0"/>
                </a:moveTo>
                <a:cubicBezTo>
                  <a:pt x="203546" y="75712"/>
                  <a:pt x="396941" y="90663"/>
                  <a:pt x="574975" y="15088"/>
                </a:cubicBezTo>
                <a:cubicBezTo>
                  <a:pt x="384322" y="43891"/>
                  <a:pt x="192573"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 name="Google Shape;105;p3"/>
          <p:cNvSpPr/>
          <p:nvPr/>
        </p:nvSpPr>
        <p:spPr>
          <a:xfrm>
            <a:off x="5507659" y="4970678"/>
            <a:ext cx="1022016" cy="64832"/>
          </a:xfrm>
          <a:custGeom>
            <a:rect b="b" l="l" r="r" t="t"/>
            <a:pathLst>
              <a:path extrusionOk="0" h="64832" w="574974">
                <a:moveTo>
                  <a:pt x="0" y="0"/>
                </a:moveTo>
                <a:cubicBezTo>
                  <a:pt x="203546" y="75713"/>
                  <a:pt x="396941" y="90663"/>
                  <a:pt x="574975" y="15088"/>
                </a:cubicBezTo>
                <a:cubicBezTo>
                  <a:pt x="384323"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 name="Google Shape;106;p3"/>
          <p:cNvSpPr/>
          <p:nvPr/>
        </p:nvSpPr>
        <p:spPr>
          <a:xfrm>
            <a:off x="4250604" y="4489087"/>
            <a:ext cx="1022016" cy="64831"/>
          </a:xfrm>
          <a:custGeom>
            <a:rect b="b" l="l" r="r" t="t"/>
            <a:pathLst>
              <a:path extrusionOk="0" h="64831" w="574974">
                <a:moveTo>
                  <a:pt x="0" y="0"/>
                </a:moveTo>
                <a:cubicBezTo>
                  <a:pt x="203545" y="75712"/>
                  <a:pt x="396941"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 name="Google Shape;107;p3"/>
          <p:cNvSpPr/>
          <p:nvPr/>
        </p:nvSpPr>
        <p:spPr>
          <a:xfrm>
            <a:off x="7660119" y="4491244"/>
            <a:ext cx="1022016" cy="64831"/>
          </a:xfrm>
          <a:custGeom>
            <a:rect b="b" l="l" r="r" t="t"/>
            <a:pathLst>
              <a:path extrusionOk="0" h="64831" w="574974">
                <a:moveTo>
                  <a:pt x="0" y="0"/>
                </a:moveTo>
                <a:cubicBezTo>
                  <a:pt x="203545" y="75712"/>
                  <a:pt x="396804"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 name="Google Shape;108;p3"/>
          <p:cNvSpPr/>
          <p:nvPr/>
        </p:nvSpPr>
        <p:spPr>
          <a:xfrm>
            <a:off x="1292021" y="4418346"/>
            <a:ext cx="1022016" cy="64832"/>
          </a:xfrm>
          <a:custGeom>
            <a:rect b="b" l="l" r="r" t="t"/>
            <a:pathLst>
              <a:path extrusionOk="0" h="64832" w="574974">
                <a:moveTo>
                  <a:pt x="0" y="0"/>
                </a:moveTo>
                <a:cubicBezTo>
                  <a:pt x="203546" y="75712"/>
                  <a:pt x="396941" y="90663"/>
                  <a:pt x="574975" y="15088"/>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 name="Google Shape;109;p3"/>
          <p:cNvSpPr/>
          <p:nvPr/>
        </p:nvSpPr>
        <p:spPr>
          <a:xfrm>
            <a:off x="0" y="5053385"/>
            <a:ext cx="1022016" cy="64832"/>
          </a:xfrm>
          <a:custGeom>
            <a:rect b="b" l="l" r="r" t="t"/>
            <a:pathLst>
              <a:path extrusionOk="0" h="64832" w="574974">
                <a:moveTo>
                  <a:pt x="0" y="0"/>
                </a:moveTo>
                <a:cubicBezTo>
                  <a:pt x="203545" y="75713"/>
                  <a:pt x="396941" y="90663"/>
                  <a:pt x="574975" y="15088"/>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 name="Google Shape;110;p3"/>
          <p:cNvSpPr/>
          <p:nvPr/>
        </p:nvSpPr>
        <p:spPr>
          <a:xfrm>
            <a:off x="9704325" y="4925776"/>
            <a:ext cx="1022016" cy="64831"/>
          </a:xfrm>
          <a:custGeom>
            <a:rect b="b" l="l" r="r" t="t"/>
            <a:pathLst>
              <a:path extrusionOk="0" h="64831" w="574974">
                <a:moveTo>
                  <a:pt x="0" y="0"/>
                </a:moveTo>
                <a:cubicBezTo>
                  <a:pt x="203545" y="75712"/>
                  <a:pt x="396804"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11" name="Google Shape;111;p3"/>
          <p:cNvGrpSpPr/>
          <p:nvPr/>
        </p:nvGrpSpPr>
        <p:grpSpPr>
          <a:xfrm flipH="1">
            <a:off x="9315515" y="1865953"/>
            <a:ext cx="1657234" cy="5366206"/>
            <a:chOff x="4310442" y="1665481"/>
            <a:chExt cx="1124616" cy="3641562"/>
          </a:xfrm>
        </p:grpSpPr>
        <p:sp>
          <p:nvSpPr>
            <p:cNvPr id="112" name="Google Shape;112;p3"/>
            <p:cNvSpPr/>
            <p:nvPr/>
          </p:nvSpPr>
          <p:spPr>
            <a:xfrm>
              <a:off x="4582286" y="4232147"/>
              <a:ext cx="580834" cy="580834"/>
            </a:xfrm>
            <a:custGeom>
              <a:rect b="b" l="l" r="r" t="t"/>
              <a:pathLst>
                <a:path extrusionOk="0" h="580834" w="580834">
                  <a:moveTo>
                    <a:pt x="290417" y="580834"/>
                  </a:moveTo>
                  <a:cubicBezTo>
                    <a:pt x="450342" y="580834"/>
                    <a:pt x="580834" y="450342"/>
                    <a:pt x="580834" y="290417"/>
                  </a:cubicBezTo>
                  <a:cubicBezTo>
                    <a:pt x="580834" y="130492"/>
                    <a:pt x="450342" y="0"/>
                    <a:pt x="290417" y="0"/>
                  </a:cubicBezTo>
                  <a:cubicBezTo>
                    <a:pt x="130492" y="0"/>
                    <a:pt x="0" y="130492"/>
                    <a:pt x="0" y="290417"/>
                  </a:cubicBezTo>
                  <a:cubicBezTo>
                    <a:pt x="0" y="450437"/>
                    <a:pt x="130492" y="580834"/>
                    <a:pt x="290417" y="58083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 name="Google Shape;113;p3"/>
            <p:cNvSpPr/>
            <p:nvPr/>
          </p:nvSpPr>
          <p:spPr>
            <a:xfrm>
              <a:off x="4616195" y="4640484"/>
              <a:ext cx="513016" cy="666559"/>
            </a:xfrm>
            <a:custGeom>
              <a:rect b="b" l="l" r="r" t="t"/>
              <a:pathLst>
                <a:path extrusionOk="0" h="666559" w="513016">
                  <a:moveTo>
                    <a:pt x="256508" y="666559"/>
                  </a:moveTo>
                  <a:lnTo>
                    <a:pt x="0" y="666559"/>
                  </a:lnTo>
                  <a:cubicBezTo>
                    <a:pt x="149828" y="628745"/>
                    <a:pt x="198406" y="378809"/>
                    <a:pt x="185452" y="0"/>
                  </a:cubicBezTo>
                  <a:lnTo>
                    <a:pt x="256508" y="7715"/>
                  </a:lnTo>
                  <a:lnTo>
                    <a:pt x="327565" y="0"/>
                  </a:lnTo>
                  <a:cubicBezTo>
                    <a:pt x="314706" y="378905"/>
                    <a:pt x="363284" y="628841"/>
                    <a:pt x="513017" y="666559"/>
                  </a:cubicBezTo>
                  <a:lnTo>
                    <a:pt x="256508" y="66655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 name="Google Shape;114;p3"/>
            <p:cNvSpPr/>
            <p:nvPr/>
          </p:nvSpPr>
          <p:spPr>
            <a:xfrm>
              <a:off x="4310442" y="2380773"/>
              <a:ext cx="1124616" cy="2259806"/>
            </a:xfrm>
            <a:custGeom>
              <a:rect b="b" l="l" r="r" t="t"/>
              <a:pathLst>
                <a:path extrusionOk="0" h="2259806" w="1124616">
                  <a:moveTo>
                    <a:pt x="1124617" y="1395413"/>
                  </a:moveTo>
                  <a:cubicBezTo>
                    <a:pt x="1124617" y="1872806"/>
                    <a:pt x="872871" y="2259807"/>
                    <a:pt x="562261" y="2259807"/>
                  </a:cubicBezTo>
                  <a:cubicBezTo>
                    <a:pt x="251746" y="2259807"/>
                    <a:pt x="0" y="1872806"/>
                    <a:pt x="0" y="1395413"/>
                  </a:cubicBezTo>
                  <a:cubicBezTo>
                    <a:pt x="0" y="1124236"/>
                    <a:pt x="79058" y="981361"/>
                    <a:pt x="169450" y="747046"/>
                  </a:cubicBezTo>
                  <a:cubicBezTo>
                    <a:pt x="268034" y="491681"/>
                    <a:pt x="353854" y="241554"/>
                    <a:pt x="151162" y="0"/>
                  </a:cubicBezTo>
                  <a:lnTo>
                    <a:pt x="562261" y="0"/>
                  </a:lnTo>
                  <a:lnTo>
                    <a:pt x="973360" y="0"/>
                  </a:lnTo>
                  <a:cubicBezTo>
                    <a:pt x="766763" y="246221"/>
                    <a:pt x="859917" y="501396"/>
                    <a:pt x="960882" y="761905"/>
                  </a:cubicBezTo>
                  <a:cubicBezTo>
                    <a:pt x="1050417" y="993076"/>
                    <a:pt x="1124617" y="1128998"/>
                    <a:pt x="1124617" y="139541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 name="Google Shape;115;p3"/>
            <p:cNvSpPr/>
            <p:nvPr/>
          </p:nvSpPr>
          <p:spPr>
            <a:xfrm>
              <a:off x="4388738" y="2459068"/>
              <a:ext cx="968120" cy="2103215"/>
            </a:xfrm>
            <a:custGeom>
              <a:rect b="b" l="l" r="r" t="t"/>
              <a:pathLst>
                <a:path extrusionOk="0" h="2103215" w="968120">
                  <a:moveTo>
                    <a:pt x="749999" y="0"/>
                  </a:moveTo>
                  <a:lnTo>
                    <a:pt x="218027" y="0"/>
                  </a:lnTo>
                  <a:cubicBezTo>
                    <a:pt x="329089" y="224123"/>
                    <a:pt x="258318" y="453200"/>
                    <a:pt x="164211" y="696944"/>
                  </a:cubicBezTo>
                  <a:cubicBezTo>
                    <a:pt x="76962" y="922973"/>
                    <a:pt x="0" y="1066038"/>
                    <a:pt x="0" y="1317117"/>
                  </a:cubicBezTo>
                  <a:cubicBezTo>
                    <a:pt x="0" y="1498283"/>
                    <a:pt x="39243" y="1691354"/>
                    <a:pt x="130016" y="1849565"/>
                  </a:cubicBezTo>
                  <a:cubicBezTo>
                    <a:pt x="193643" y="1960531"/>
                    <a:pt x="293942" y="2070259"/>
                    <a:pt x="424529" y="2097119"/>
                  </a:cubicBezTo>
                  <a:cubicBezTo>
                    <a:pt x="444151" y="2101120"/>
                    <a:pt x="464058" y="2103215"/>
                    <a:pt x="484061" y="2103215"/>
                  </a:cubicBezTo>
                  <a:cubicBezTo>
                    <a:pt x="504063" y="2103215"/>
                    <a:pt x="524066" y="2101120"/>
                    <a:pt x="543687" y="2097119"/>
                  </a:cubicBezTo>
                  <a:cubicBezTo>
                    <a:pt x="674180" y="2070259"/>
                    <a:pt x="774478" y="1960531"/>
                    <a:pt x="838105" y="1849565"/>
                  </a:cubicBezTo>
                  <a:cubicBezTo>
                    <a:pt x="928878" y="1691259"/>
                    <a:pt x="968121" y="1498187"/>
                    <a:pt x="968121" y="1317117"/>
                  </a:cubicBezTo>
                  <a:cubicBezTo>
                    <a:pt x="968121" y="1070515"/>
                    <a:pt x="895636" y="934022"/>
                    <a:pt x="809720" y="711899"/>
                  </a:cubicBezTo>
                  <a:cubicBezTo>
                    <a:pt x="713423" y="463582"/>
                    <a:pt x="636175" y="229457"/>
                    <a:pt x="749999" y="0"/>
                  </a:cubicBezTo>
                  <a:close/>
                </a:path>
              </a:pathLst>
            </a:custGeom>
            <a:solidFill>
              <a:srgbClr val="BDECF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 name="Google Shape;116;p3"/>
            <p:cNvSpPr/>
            <p:nvPr/>
          </p:nvSpPr>
          <p:spPr>
            <a:xfrm>
              <a:off x="4461688" y="2626725"/>
              <a:ext cx="375909" cy="1674203"/>
            </a:xfrm>
            <a:custGeom>
              <a:rect b="b" l="l" r="r" t="t"/>
              <a:pathLst>
                <a:path extrusionOk="0" h="1674203" w="375909">
                  <a:moveTo>
                    <a:pt x="12" y="1312147"/>
                  </a:moveTo>
                  <a:cubicBezTo>
                    <a:pt x="-1131" y="958389"/>
                    <a:pt x="82784" y="827039"/>
                    <a:pt x="177462" y="502808"/>
                  </a:cubicBezTo>
                  <a:cubicBezTo>
                    <a:pt x="225468" y="338501"/>
                    <a:pt x="230326" y="238108"/>
                    <a:pt x="260806" y="78850"/>
                  </a:cubicBezTo>
                  <a:cubicBezTo>
                    <a:pt x="296715" y="-108221"/>
                    <a:pt x="368915" y="82850"/>
                    <a:pt x="368724" y="186482"/>
                  </a:cubicBezTo>
                  <a:cubicBezTo>
                    <a:pt x="368439" y="331739"/>
                    <a:pt x="335101" y="491949"/>
                    <a:pt x="331196" y="647588"/>
                  </a:cubicBezTo>
                  <a:cubicBezTo>
                    <a:pt x="328529" y="753410"/>
                    <a:pt x="335768" y="847517"/>
                    <a:pt x="344436" y="951911"/>
                  </a:cubicBezTo>
                  <a:cubicBezTo>
                    <a:pt x="357961" y="1090881"/>
                    <a:pt x="376916" y="1213563"/>
                    <a:pt x="375868" y="1355009"/>
                  </a:cubicBezTo>
                  <a:cubicBezTo>
                    <a:pt x="367677" y="1771633"/>
                    <a:pt x="71163" y="1803827"/>
                    <a:pt x="12" y="1312147"/>
                  </a:cubicBezTo>
                  <a:close/>
                </a:path>
              </a:pathLst>
            </a:custGeom>
            <a:solidFill>
              <a:srgbClr val="E5F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 name="Google Shape;117;p3"/>
            <p:cNvSpPr/>
            <p:nvPr/>
          </p:nvSpPr>
          <p:spPr>
            <a:xfrm>
              <a:off x="4388738" y="3356895"/>
              <a:ext cx="968120" cy="1205388"/>
            </a:xfrm>
            <a:custGeom>
              <a:rect b="b" l="l" r="r" t="t"/>
              <a:pathLst>
                <a:path extrusionOk="0" h="1205388" w="968120">
                  <a:moveTo>
                    <a:pt x="84582" y="0"/>
                  </a:moveTo>
                  <a:cubicBezTo>
                    <a:pt x="34957" y="129730"/>
                    <a:pt x="0" y="249936"/>
                    <a:pt x="0" y="419291"/>
                  </a:cubicBezTo>
                  <a:cubicBezTo>
                    <a:pt x="0" y="600456"/>
                    <a:pt x="39243" y="793528"/>
                    <a:pt x="130016" y="951738"/>
                  </a:cubicBezTo>
                  <a:cubicBezTo>
                    <a:pt x="193643" y="1062704"/>
                    <a:pt x="293942" y="1172432"/>
                    <a:pt x="424529" y="1199293"/>
                  </a:cubicBezTo>
                  <a:cubicBezTo>
                    <a:pt x="444151" y="1203293"/>
                    <a:pt x="464058" y="1205389"/>
                    <a:pt x="484061" y="1205389"/>
                  </a:cubicBezTo>
                  <a:cubicBezTo>
                    <a:pt x="504063" y="1205389"/>
                    <a:pt x="524066" y="1203293"/>
                    <a:pt x="543687" y="1199293"/>
                  </a:cubicBezTo>
                  <a:cubicBezTo>
                    <a:pt x="674180" y="1172432"/>
                    <a:pt x="774478" y="1062704"/>
                    <a:pt x="838105" y="951738"/>
                  </a:cubicBezTo>
                  <a:cubicBezTo>
                    <a:pt x="928878" y="793433"/>
                    <a:pt x="968121" y="600361"/>
                    <a:pt x="968121" y="419291"/>
                  </a:cubicBezTo>
                  <a:cubicBezTo>
                    <a:pt x="968121" y="248317"/>
                    <a:pt x="933355" y="130302"/>
                    <a:pt x="883253" y="0"/>
                  </a:cubicBezTo>
                  <a:lnTo>
                    <a:pt x="84582" y="0"/>
                  </a:lnTo>
                  <a:close/>
                </a:path>
              </a:pathLst>
            </a:custGeom>
            <a:solidFill>
              <a:srgbClr val="CC33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8" name="Google Shape;118;p3"/>
            <p:cNvSpPr/>
            <p:nvPr/>
          </p:nvSpPr>
          <p:spPr>
            <a:xfrm>
              <a:off x="4461783" y="3356895"/>
              <a:ext cx="375910" cy="944034"/>
            </a:xfrm>
            <a:custGeom>
              <a:rect b="b" l="l" r="r" t="t"/>
              <a:pathLst>
                <a:path extrusionOk="0" h="944034" w="375910">
                  <a:moveTo>
                    <a:pt x="330911" y="0"/>
                  </a:moveTo>
                  <a:lnTo>
                    <a:pt x="104978" y="0"/>
                  </a:lnTo>
                  <a:cubicBezTo>
                    <a:pt x="43827" y="183356"/>
                    <a:pt x="-845" y="323183"/>
                    <a:pt x="12" y="581978"/>
                  </a:cubicBezTo>
                  <a:cubicBezTo>
                    <a:pt x="71164" y="1073658"/>
                    <a:pt x="367582" y="1041463"/>
                    <a:pt x="375869" y="624840"/>
                  </a:cubicBezTo>
                  <a:cubicBezTo>
                    <a:pt x="376916" y="483489"/>
                    <a:pt x="357962" y="360712"/>
                    <a:pt x="344436" y="221742"/>
                  </a:cubicBezTo>
                  <a:cubicBezTo>
                    <a:pt x="338054" y="145256"/>
                    <a:pt x="332435" y="74200"/>
                    <a:pt x="330911" y="0"/>
                  </a:cubicBezTo>
                  <a:close/>
                </a:path>
              </a:pathLst>
            </a:custGeom>
            <a:solidFill>
              <a:srgbClr val="F54F1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 name="Google Shape;119;p3"/>
            <p:cNvSpPr/>
            <p:nvPr/>
          </p:nvSpPr>
          <p:spPr>
            <a:xfrm>
              <a:off x="4457699" y="2254757"/>
              <a:ext cx="830199" cy="235458"/>
            </a:xfrm>
            <a:custGeom>
              <a:rect b="b" l="l" r="r" t="t"/>
              <a:pathLst>
                <a:path extrusionOk="0" h="235458" w="830199">
                  <a:moveTo>
                    <a:pt x="415100" y="235458"/>
                  </a:moveTo>
                  <a:cubicBezTo>
                    <a:pt x="643700" y="235458"/>
                    <a:pt x="830199" y="182594"/>
                    <a:pt x="830199" y="117729"/>
                  </a:cubicBezTo>
                  <a:cubicBezTo>
                    <a:pt x="830199" y="52864"/>
                    <a:pt x="643700" y="0"/>
                    <a:pt x="415100" y="0"/>
                  </a:cubicBezTo>
                  <a:cubicBezTo>
                    <a:pt x="186404" y="0"/>
                    <a:pt x="0" y="52864"/>
                    <a:pt x="0" y="117729"/>
                  </a:cubicBezTo>
                  <a:cubicBezTo>
                    <a:pt x="-95" y="182594"/>
                    <a:pt x="186404" y="235458"/>
                    <a:pt x="415100" y="23545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0" name="Google Shape;120;p3"/>
            <p:cNvSpPr/>
            <p:nvPr/>
          </p:nvSpPr>
          <p:spPr>
            <a:xfrm>
              <a:off x="4542567" y="2296572"/>
              <a:ext cx="660463" cy="151923"/>
            </a:xfrm>
            <a:custGeom>
              <a:rect b="b" l="l" r="r" t="t"/>
              <a:pathLst>
                <a:path extrusionOk="0" h="151923" w="660463">
                  <a:moveTo>
                    <a:pt x="330232" y="151924"/>
                  </a:moveTo>
                  <a:cubicBezTo>
                    <a:pt x="512064" y="151924"/>
                    <a:pt x="660463" y="117824"/>
                    <a:pt x="660463" y="76009"/>
                  </a:cubicBezTo>
                  <a:cubicBezTo>
                    <a:pt x="660463" y="34195"/>
                    <a:pt x="512159" y="0"/>
                    <a:pt x="330232" y="0"/>
                  </a:cubicBezTo>
                  <a:cubicBezTo>
                    <a:pt x="148304" y="0"/>
                    <a:pt x="0" y="34100"/>
                    <a:pt x="0" y="76009"/>
                  </a:cubicBezTo>
                  <a:cubicBezTo>
                    <a:pt x="0" y="117729"/>
                    <a:pt x="148304" y="151924"/>
                    <a:pt x="330232" y="151924"/>
                  </a:cubicBezTo>
                  <a:close/>
                </a:path>
              </a:pathLst>
            </a:custGeom>
            <a:solidFill>
              <a:srgbClr val="BDECF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 name="Google Shape;121;p3"/>
            <p:cNvSpPr/>
            <p:nvPr/>
          </p:nvSpPr>
          <p:spPr>
            <a:xfrm>
              <a:off x="4473129" y="3267264"/>
              <a:ext cx="799147" cy="183832"/>
            </a:xfrm>
            <a:custGeom>
              <a:rect b="b" l="l" r="r" t="t"/>
              <a:pathLst>
                <a:path extrusionOk="0" h="183832" w="799147">
                  <a:moveTo>
                    <a:pt x="399574" y="183833"/>
                  </a:moveTo>
                  <a:cubicBezTo>
                    <a:pt x="619697" y="183833"/>
                    <a:pt x="799148" y="142494"/>
                    <a:pt x="799148" y="91916"/>
                  </a:cubicBezTo>
                  <a:cubicBezTo>
                    <a:pt x="799148" y="41338"/>
                    <a:pt x="619697" y="0"/>
                    <a:pt x="399574" y="0"/>
                  </a:cubicBezTo>
                  <a:cubicBezTo>
                    <a:pt x="179451" y="0"/>
                    <a:pt x="0" y="41243"/>
                    <a:pt x="0" y="91916"/>
                  </a:cubicBezTo>
                  <a:cubicBezTo>
                    <a:pt x="95" y="142494"/>
                    <a:pt x="179546" y="183833"/>
                    <a:pt x="399574" y="183833"/>
                  </a:cubicBezTo>
                  <a:close/>
                </a:path>
              </a:pathLst>
            </a:custGeom>
            <a:solidFill>
              <a:srgbClr val="F54F1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 name="Google Shape;122;p3"/>
            <p:cNvSpPr/>
            <p:nvPr/>
          </p:nvSpPr>
          <p:spPr>
            <a:xfrm>
              <a:off x="4548187" y="3269170"/>
              <a:ext cx="248316" cy="180213"/>
            </a:xfrm>
            <a:custGeom>
              <a:rect b="b" l="l" r="r" t="t"/>
              <a:pathLst>
                <a:path extrusionOk="0" h="180213" w="248316">
                  <a:moveTo>
                    <a:pt x="248317" y="180213"/>
                  </a:moveTo>
                  <a:cubicBezTo>
                    <a:pt x="146495" y="175736"/>
                    <a:pt x="58483" y="162306"/>
                    <a:pt x="0" y="143637"/>
                  </a:cubicBezTo>
                  <a:cubicBezTo>
                    <a:pt x="12287" y="106013"/>
                    <a:pt x="25432" y="67246"/>
                    <a:pt x="39148" y="25718"/>
                  </a:cubicBezTo>
                  <a:cubicBezTo>
                    <a:pt x="93917" y="12859"/>
                    <a:pt x="165068" y="3715"/>
                    <a:pt x="244792" y="0"/>
                  </a:cubicBezTo>
                  <a:lnTo>
                    <a:pt x="244697" y="5239"/>
                  </a:lnTo>
                  <a:cubicBezTo>
                    <a:pt x="243173" y="66008"/>
                    <a:pt x="244888" y="122968"/>
                    <a:pt x="248317" y="180213"/>
                  </a:cubicBezTo>
                  <a:close/>
                </a:path>
              </a:pathLst>
            </a:custGeom>
            <a:solidFill>
              <a:srgbClr val="FF7D5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 name="Google Shape;123;p3"/>
            <p:cNvSpPr/>
            <p:nvPr/>
          </p:nvSpPr>
          <p:spPr>
            <a:xfrm>
              <a:off x="5074806" y="3347560"/>
              <a:ext cx="211187" cy="780192"/>
            </a:xfrm>
            <a:custGeom>
              <a:rect b="b" l="l" r="r" t="t"/>
              <a:pathLst>
                <a:path extrusionOk="0" h="780192" w="211187">
                  <a:moveTo>
                    <a:pt x="71265" y="0"/>
                  </a:moveTo>
                  <a:cubicBezTo>
                    <a:pt x="148513" y="0"/>
                    <a:pt x="211187" y="174688"/>
                    <a:pt x="211187" y="390049"/>
                  </a:cubicBezTo>
                  <a:cubicBezTo>
                    <a:pt x="211187" y="605504"/>
                    <a:pt x="148513" y="780193"/>
                    <a:pt x="71265" y="780193"/>
                  </a:cubicBezTo>
                  <a:cubicBezTo>
                    <a:pt x="-5983" y="780193"/>
                    <a:pt x="113" y="605504"/>
                    <a:pt x="113" y="390049"/>
                  </a:cubicBezTo>
                  <a:cubicBezTo>
                    <a:pt x="113" y="174688"/>
                    <a:pt x="-5983" y="0"/>
                    <a:pt x="71265" y="0"/>
                  </a:cubicBezTo>
                  <a:close/>
                </a:path>
              </a:pathLst>
            </a:custGeom>
            <a:solidFill>
              <a:srgbClr val="F54F1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4" name="Google Shape;124;p3"/>
            <p:cNvSpPr/>
            <p:nvPr/>
          </p:nvSpPr>
          <p:spPr>
            <a:xfrm>
              <a:off x="5085016" y="3347465"/>
              <a:ext cx="134207" cy="89534"/>
            </a:xfrm>
            <a:custGeom>
              <a:rect b="b" l="l" r="r" t="t"/>
              <a:pathLst>
                <a:path extrusionOk="0" h="89534" w="134207">
                  <a:moveTo>
                    <a:pt x="134207" y="57531"/>
                  </a:moveTo>
                  <a:cubicBezTo>
                    <a:pt x="101537" y="70580"/>
                    <a:pt x="55245" y="81629"/>
                    <a:pt x="0" y="89535"/>
                  </a:cubicBezTo>
                  <a:cubicBezTo>
                    <a:pt x="9334" y="33623"/>
                    <a:pt x="27146" y="0"/>
                    <a:pt x="61055" y="0"/>
                  </a:cubicBezTo>
                  <a:cubicBezTo>
                    <a:pt x="87821" y="95"/>
                    <a:pt x="112871" y="21146"/>
                    <a:pt x="134207" y="57531"/>
                  </a:cubicBezTo>
                  <a:close/>
                </a:path>
              </a:pathLst>
            </a:custGeom>
            <a:solidFill>
              <a:srgbClr val="FF7D5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 name="Google Shape;125;p3"/>
            <p:cNvSpPr/>
            <p:nvPr/>
          </p:nvSpPr>
          <p:spPr>
            <a:xfrm>
              <a:off x="4757546" y="4685251"/>
              <a:ext cx="230409" cy="63055"/>
            </a:xfrm>
            <a:custGeom>
              <a:rect b="b" l="l" r="r" t="t"/>
              <a:pathLst>
                <a:path extrusionOk="0" h="63055" w="230409">
                  <a:moveTo>
                    <a:pt x="115253" y="63055"/>
                  </a:moveTo>
                  <a:cubicBezTo>
                    <a:pt x="178689" y="63055"/>
                    <a:pt x="230410" y="48863"/>
                    <a:pt x="230410" y="31528"/>
                  </a:cubicBezTo>
                  <a:cubicBezTo>
                    <a:pt x="230410" y="14192"/>
                    <a:pt x="178689" y="0"/>
                    <a:pt x="115253" y="0"/>
                  </a:cubicBezTo>
                  <a:cubicBezTo>
                    <a:pt x="51816" y="0"/>
                    <a:pt x="0" y="14192"/>
                    <a:pt x="0" y="31528"/>
                  </a:cubicBezTo>
                  <a:cubicBezTo>
                    <a:pt x="0" y="48863"/>
                    <a:pt x="51721" y="63055"/>
                    <a:pt x="115253" y="63055"/>
                  </a:cubicBezTo>
                  <a:close/>
                </a:path>
              </a:pathLst>
            </a:custGeom>
            <a:solidFill>
              <a:srgbClr val="D4F4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6" name="Google Shape;126;p3"/>
            <p:cNvSpPr/>
            <p:nvPr/>
          </p:nvSpPr>
          <p:spPr>
            <a:xfrm>
              <a:off x="4984050" y="1665481"/>
              <a:ext cx="219382" cy="778537"/>
            </a:xfrm>
            <a:custGeom>
              <a:rect b="b" l="l" r="r" t="t"/>
              <a:pathLst>
                <a:path extrusionOk="0" h="778537" w="219382">
                  <a:moveTo>
                    <a:pt x="219170" y="23396"/>
                  </a:moveTo>
                  <a:cubicBezTo>
                    <a:pt x="224409" y="-7846"/>
                    <a:pt x="130778" y="-7751"/>
                    <a:pt x="125540" y="23396"/>
                  </a:cubicBezTo>
                  <a:lnTo>
                    <a:pt x="0" y="778538"/>
                  </a:lnTo>
                  <a:cubicBezTo>
                    <a:pt x="34957" y="775680"/>
                    <a:pt x="67247" y="771489"/>
                    <a:pt x="95631" y="766155"/>
                  </a:cubicBezTo>
                  <a:lnTo>
                    <a:pt x="219170" y="23396"/>
                  </a:lnTo>
                  <a:close/>
                </a:path>
              </a:pathLst>
            </a:custGeom>
            <a:solidFill>
              <a:srgbClr val="F54F1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7" name="Google Shape;127;p3"/>
            <p:cNvSpPr/>
            <p:nvPr/>
          </p:nvSpPr>
          <p:spPr>
            <a:xfrm>
              <a:off x="4827541" y="2475737"/>
              <a:ext cx="244806" cy="931545"/>
            </a:xfrm>
            <a:custGeom>
              <a:rect b="b" l="l" r="r" t="t"/>
              <a:pathLst>
                <a:path extrusionOk="0" h="931545" w="244806">
                  <a:moveTo>
                    <a:pt x="149461" y="10763"/>
                  </a:moveTo>
                  <a:lnTo>
                    <a:pt x="205" y="908114"/>
                  </a:lnTo>
                  <a:cubicBezTo>
                    <a:pt x="-4939" y="939356"/>
                    <a:pt x="88597" y="939356"/>
                    <a:pt x="93835" y="908114"/>
                  </a:cubicBezTo>
                  <a:lnTo>
                    <a:pt x="244806" y="0"/>
                  </a:lnTo>
                  <a:cubicBezTo>
                    <a:pt x="215089" y="4667"/>
                    <a:pt x="183084" y="8287"/>
                    <a:pt x="149461" y="10763"/>
                  </a:cubicBezTo>
                  <a:close/>
                </a:path>
              </a:pathLst>
            </a:custGeom>
            <a:solidFill>
              <a:srgbClr val="FFB09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8" name="Google Shape;128;p3"/>
          <p:cNvGrpSpPr/>
          <p:nvPr/>
        </p:nvGrpSpPr>
        <p:grpSpPr>
          <a:xfrm>
            <a:off x="348909" y="1438816"/>
            <a:ext cx="8423292" cy="6030639"/>
            <a:chOff x="397041" y="250370"/>
            <a:chExt cx="9915589" cy="7099046"/>
          </a:xfrm>
        </p:grpSpPr>
        <p:sp>
          <p:nvSpPr>
            <p:cNvPr id="129" name="Google Shape;129;p3"/>
            <p:cNvSpPr/>
            <p:nvPr/>
          </p:nvSpPr>
          <p:spPr>
            <a:xfrm>
              <a:off x="397041" y="250370"/>
              <a:ext cx="9915589" cy="7099046"/>
            </a:xfrm>
            <a:custGeom>
              <a:rect b="b" l="l" r="r" t="t"/>
              <a:pathLst>
                <a:path extrusionOk="0" h="4887467" w="6826567">
                  <a:moveTo>
                    <a:pt x="6807518" y="0"/>
                  </a:moveTo>
                  <a:cubicBezTo>
                    <a:pt x="6817995" y="0"/>
                    <a:pt x="6826568" y="8572"/>
                    <a:pt x="6826568" y="19050"/>
                  </a:cubicBezTo>
                  <a:lnTo>
                    <a:pt x="6824949" y="4867466"/>
                  </a:lnTo>
                  <a:cubicBezTo>
                    <a:pt x="6824949" y="4877943"/>
                    <a:pt x="6816376" y="4886516"/>
                    <a:pt x="6805899" y="4886516"/>
                  </a:cubicBezTo>
                  <a:lnTo>
                    <a:pt x="2925985" y="4877276"/>
                  </a:lnTo>
                  <a:cubicBezTo>
                    <a:pt x="2915507" y="4877276"/>
                    <a:pt x="2898362" y="4877276"/>
                    <a:pt x="2887885" y="4877276"/>
                  </a:cubicBezTo>
                  <a:lnTo>
                    <a:pt x="19050" y="4887468"/>
                  </a:lnTo>
                  <a:cubicBezTo>
                    <a:pt x="8573" y="4887468"/>
                    <a:pt x="0" y="4878991"/>
                    <a:pt x="0" y="4868513"/>
                  </a:cubicBezTo>
                  <a:lnTo>
                    <a:pt x="7906" y="30480"/>
                  </a:lnTo>
                  <a:cubicBezTo>
                    <a:pt x="7906" y="20003"/>
                    <a:pt x="16478" y="11430"/>
                    <a:pt x="26956" y="11430"/>
                  </a:cubicBezTo>
                  <a:lnTo>
                    <a:pt x="6807518"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 name="Google Shape;130;p3"/>
            <p:cNvSpPr/>
            <p:nvPr/>
          </p:nvSpPr>
          <p:spPr>
            <a:xfrm>
              <a:off x="507842" y="361447"/>
              <a:ext cx="9693950" cy="6876855"/>
            </a:xfrm>
            <a:custGeom>
              <a:rect b="b" l="l" r="r" t="t"/>
              <a:pathLst>
                <a:path extrusionOk="0" h="4734496" w="6673976">
                  <a:moveTo>
                    <a:pt x="19050" y="4734497"/>
                  </a:moveTo>
                  <a:cubicBezTo>
                    <a:pt x="8573" y="4734497"/>
                    <a:pt x="0" y="4726020"/>
                    <a:pt x="0" y="4715542"/>
                  </a:cubicBezTo>
                  <a:lnTo>
                    <a:pt x="7620" y="30099"/>
                  </a:lnTo>
                  <a:cubicBezTo>
                    <a:pt x="7620" y="19622"/>
                    <a:pt x="16193" y="11049"/>
                    <a:pt x="26670" y="11049"/>
                  </a:cubicBezTo>
                  <a:lnTo>
                    <a:pt x="6654927" y="0"/>
                  </a:lnTo>
                  <a:cubicBezTo>
                    <a:pt x="6665405" y="0"/>
                    <a:pt x="6673977" y="8573"/>
                    <a:pt x="6673977" y="19050"/>
                  </a:cubicBezTo>
                  <a:lnTo>
                    <a:pt x="6672358" y="4714780"/>
                  </a:lnTo>
                  <a:cubicBezTo>
                    <a:pt x="6672358" y="4725257"/>
                    <a:pt x="6663785" y="4733830"/>
                    <a:pt x="6653308" y="4733830"/>
                  </a:cubicBezTo>
                  <a:lnTo>
                    <a:pt x="2849785" y="4724781"/>
                  </a:lnTo>
                  <a:cubicBezTo>
                    <a:pt x="2839307" y="4724781"/>
                    <a:pt x="2822163" y="4724781"/>
                    <a:pt x="2811685" y="4724781"/>
                  </a:cubicBezTo>
                  <a:lnTo>
                    <a:pt x="19050" y="473449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 name="Google Shape;131;p3"/>
            <p:cNvSpPr/>
            <p:nvPr/>
          </p:nvSpPr>
          <p:spPr>
            <a:xfrm>
              <a:off x="655576" y="485943"/>
              <a:ext cx="99473" cy="6661997"/>
            </a:xfrm>
            <a:custGeom>
              <a:rect b="b" l="l" r="r" t="t"/>
              <a:pathLst>
                <a:path extrusionOk="0" h="4586573" w="68484">
                  <a:moveTo>
                    <a:pt x="38671" y="7334"/>
                  </a:moveTo>
                  <a:cubicBezTo>
                    <a:pt x="35909" y="329660"/>
                    <a:pt x="286" y="4541425"/>
                    <a:pt x="0" y="4582478"/>
                  </a:cubicBezTo>
                  <a:lnTo>
                    <a:pt x="29718" y="4586573"/>
                  </a:lnTo>
                  <a:cubicBezTo>
                    <a:pt x="30575" y="4483704"/>
                    <a:pt x="65437" y="361188"/>
                    <a:pt x="68485" y="0"/>
                  </a:cubicBezTo>
                  <a:lnTo>
                    <a:pt x="38671" y="7334"/>
                  </a:lnTo>
                  <a:close/>
                </a:path>
              </a:pathLst>
            </a:custGeom>
            <a:solidFill>
              <a:srgbClr val="F4F5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 name="Google Shape;132;p3"/>
            <p:cNvSpPr/>
            <p:nvPr/>
          </p:nvSpPr>
          <p:spPr>
            <a:xfrm>
              <a:off x="655577" y="496594"/>
              <a:ext cx="56170" cy="6645395"/>
            </a:xfrm>
            <a:custGeom>
              <a:rect b="b" l="l" r="r" t="t"/>
              <a:pathLst>
                <a:path extrusionOk="0" h="4575143" w="38671">
                  <a:moveTo>
                    <a:pt x="38671" y="0"/>
                  </a:moveTo>
                  <a:cubicBezTo>
                    <a:pt x="35909" y="322326"/>
                    <a:pt x="286" y="4534091"/>
                    <a:pt x="0" y="4575143"/>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 name="Google Shape;133;p3"/>
            <p:cNvSpPr/>
            <p:nvPr/>
          </p:nvSpPr>
          <p:spPr>
            <a:xfrm>
              <a:off x="698874" y="485943"/>
              <a:ext cx="56308" cy="6661997"/>
            </a:xfrm>
            <a:custGeom>
              <a:rect b="b" l="l" r="r" t="t"/>
              <a:pathLst>
                <a:path extrusionOk="0" h="4586573" w="38766">
                  <a:moveTo>
                    <a:pt x="38767" y="0"/>
                  </a:moveTo>
                  <a:cubicBezTo>
                    <a:pt x="36290" y="294513"/>
                    <a:pt x="1048" y="4452557"/>
                    <a:pt x="0" y="4586573"/>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34" name="Google Shape;134;p3"/>
            <p:cNvGrpSpPr/>
            <p:nvPr/>
          </p:nvGrpSpPr>
          <p:grpSpPr>
            <a:xfrm>
              <a:off x="9662280" y="427313"/>
              <a:ext cx="341676" cy="6781704"/>
              <a:chOff x="8262760" y="796380"/>
              <a:chExt cx="235266" cy="4669630"/>
            </a:xfrm>
          </p:grpSpPr>
          <p:sp>
            <p:nvSpPr>
              <p:cNvPr id="135" name="Google Shape;135;p3"/>
              <p:cNvSpPr/>
              <p:nvPr/>
            </p:nvSpPr>
            <p:spPr>
              <a:xfrm>
                <a:off x="8262760" y="796380"/>
                <a:ext cx="94583" cy="4669630"/>
              </a:xfrm>
              <a:custGeom>
                <a:rect b="b" l="l" r="r" t="t"/>
                <a:pathLst>
                  <a:path extrusionOk="0" h="4669630" w="94583">
                    <a:moveTo>
                      <a:pt x="76200" y="10192"/>
                    </a:moveTo>
                    <a:cubicBezTo>
                      <a:pt x="76866" y="187166"/>
                      <a:pt x="94202" y="4551236"/>
                      <a:pt x="94583" y="4660773"/>
                    </a:cubicBezTo>
                    <a:lnTo>
                      <a:pt x="18288" y="4669631"/>
                    </a:lnTo>
                    <a:cubicBezTo>
                      <a:pt x="17716" y="4524185"/>
                      <a:pt x="666" y="176213"/>
                      <a:pt x="0" y="0"/>
                    </a:cubicBezTo>
                    <a:lnTo>
                      <a:pt x="76200" y="10192"/>
                    </a:lnTo>
                    <a:close/>
                  </a:path>
                </a:pathLst>
              </a:custGeom>
              <a:solidFill>
                <a:srgbClr val="EAED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 name="Google Shape;136;p3"/>
              <p:cNvSpPr/>
              <p:nvPr/>
            </p:nvSpPr>
            <p:spPr>
              <a:xfrm>
                <a:off x="8385156" y="823050"/>
                <a:ext cx="54197" cy="4620482"/>
              </a:xfrm>
              <a:custGeom>
                <a:rect b="b" l="l" r="r" t="t"/>
                <a:pathLst>
                  <a:path extrusionOk="0" h="4620482" w="54197">
                    <a:moveTo>
                      <a:pt x="35719" y="9906"/>
                    </a:moveTo>
                    <a:cubicBezTo>
                      <a:pt x="36957" y="339757"/>
                      <a:pt x="53626" y="4451223"/>
                      <a:pt x="54197" y="4616577"/>
                    </a:cubicBezTo>
                    <a:lnTo>
                      <a:pt x="18383" y="4620482"/>
                    </a:lnTo>
                    <a:cubicBezTo>
                      <a:pt x="17621" y="4431983"/>
                      <a:pt x="1429" y="365474"/>
                      <a:pt x="0" y="0"/>
                    </a:cubicBezTo>
                    <a:lnTo>
                      <a:pt x="35719" y="9906"/>
                    </a:lnTo>
                    <a:close/>
                  </a:path>
                </a:pathLst>
              </a:custGeom>
              <a:solidFill>
                <a:srgbClr val="EDEF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 name="Google Shape;137;p3"/>
              <p:cNvSpPr/>
              <p:nvPr/>
            </p:nvSpPr>
            <p:spPr>
              <a:xfrm>
                <a:off x="8420970" y="833051"/>
                <a:ext cx="48672" cy="4606671"/>
              </a:xfrm>
              <a:custGeom>
                <a:rect b="b" l="l" r="r" t="t"/>
                <a:pathLst>
                  <a:path extrusionOk="0" h="4606671" w="48672">
                    <a:moveTo>
                      <a:pt x="30003" y="10668"/>
                    </a:moveTo>
                    <a:cubicBezTo>
                      <a:pt x="31337" y="357473"/>
                      <a:pt x="48101" y="4466273"/>
                      <a:pt x="48673" y="4599909"/>
                    </a:cubicBezTo>
                    <a:lnTo>
                      <a:pt x="18479" y="4606671"/>
                    </a:lnTo>
                    <a:cubicBezTo>
                      <a:pt x="17812" y="4444651"/>
                      <a:pt x="1428" y="380810"/>
                      <a:pt x="0" y="0"/>
                    </a:cubicBezTo>
                    <a:lnTo>
                      <a:pt x="30003" y="10668"/>
                    </a:lnTo>
                    <a:close/>
                  </a:path>
                </a:pathLst>
              </a:custGeom>
              <a:solidFill>
                <a:srgbClr val="FBFBF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8" name="Google Shape;138;p3"/>
              <p:cNvSpPr/>
              <p:nvPr/>
            </p:nvSpPr>
            <p:spPr>
              <a:xfrm>
                <a:off x="8450973" y="843624"/>
                <a:ext cx="47053" cy="4589240"/>
              </a:xfrm>
              <a:custGeom>
                <a:rect b="b" l="l" r="r" t="t"/>
                <a:pathLst>
                  <a:path extrusionOk="0" h="4589240" w="47053">
                    <a:moveTo>
                      <a:pt x="28385" y="6001"/>
                    </a:moveTo>
                    <a:cubicBezTo>
                      <a:pt x="29813" y="379476"/>
                      <a:pt x="46959" y="4547330"/>
                      <a:pt x="47054" y="4588193"/>
                    </a:cubicBezTo>
                    <a:lnTo>
                      <a:pt x="18669" y="4589240"/>
                    </a:lnTo>
                    <a:cubicBezTo>
                      <a:pt x="18288" y="4486656"/>
                      <a:pt x="1620" y="404050"/>
                      <a:pt x="0" y="0"/>
                    </a:cubicBezTo>
                    <a:lnTo>
                      <a:pt x="28385" y="6001"/>
                    </a:lnTo>
                    <a:close/>
                  </a:path>
                </a:pathLst>
              </a:custGeom>
              <a:solidFill>
                <a:srgbClr val="F4F5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9" name="Google Shape;139;p3"/>
              <p:cNvSpPr/>
              <p:nvPr/>
            </p:nvSpPr>
            <p:spPr>
              <a:xfrm>
                <a:off x="8338960" y="806572"/>
                <a:ext cx="64865" cy="4643913"/>
              </a:xfrm>
              <a:custGeom>
                <a:rect b="b" l="l" r="r" t="t"/>
                <a:pathLst>
                  <a:path extrusionOk="0" h="4643913" w="64865">
                    <a:moveTo>
                      <a:pt x="46482" y="16573"/>
                    </a:moveTo>
                    <a:cubicBezTo>
                      <a:pt x="47815" y="367094"/>
                      <a:pt x="64484" y="4529900"/>
                      <a:pt x="64865" y="4637056"/>
                    </a:cubicBezTo>
                    <a:lnTo>
                      <a:pt x="18192" y="4643914"/>
                    </a:lnTo>
                    <a:cubicBezTo>
                      <a:pt x="17621" y="4502373"/>
                      <a:pt x="1428" y="383000"/>
                      <a:pt x="0" y="0"/>
                    </a:cubicBezTo>
                    <a:lnTo>
                      <a:pt x="46482" y="16573"/>
                    </a:lnTo>
                    <a:close/>
                  </a:path>
                </a:pathLst>
              </a:custGeom>
              <a:solidFill>
                <a:srgbClr val="F7F8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 name="Google Shape;140;p3"/>
              <p:cNvSpPr/>
              <p:nvPr/>
            </p:nvSpPr>
            <p:spPr>
              <a:xfrm>
                <a:off x="8479358" y="849625"/>
                <a:ext cx="18668" cy="4582191"/>
              </a:xfrm>
              <a:custGeom>
                <a:rect b="b" l="l" r="r" t="t"/>
                <a:pathLst>
                  <a:path extrusionOk="0" h="4582191" w="18668">
                    <a:moveTo>
                      <a:pt x="0" y="0"/>
                    </a:moveTo>
                    <a:cubicBezTo>
                      <a:pt x="1428" y="373475"/>
                      <a:pt x="18574" y="4541330"/>
                      <a:pt x="18669" y="4582192"/>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 name="Google Shape;141;p3"/>
              <p:cNvSpPr/>
              <p:nvPr/>
            </p:nvSpPr>
            <p:spPr>
              <a:xfrm>
                <a:off x="8385442" y="823146"/>
                <a:ext cx="18383" cy="4620482"/>
              </a:xfrm>
              <a:custGeom>
                <a:rect b="b" l="l" r="r" t="t"/>
                <a:pathLst>
                  <a:path extrusionOk="0" h="4620482" w="18383">
                    <a:moveTo>
                      <a:pt x="0" y="0"/>
                    </a:moveTo>
                    <a:cubicBezTo>
                      <a:pt x="1333" y="350520"/>
                      <a:pt x="18002" y="4513326"/>
                      <a:pt x="18383" y="4620482"/>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 name="Google Shape;142;p3"/>
              <p:cNvSpPr/>
              <p:nvPr/>
            </p:nvSpPr>
            <p:spPr>
              <a:xfrm>
                <a:off x="8420875" y="832956"/>
                <a:ext cx="18478" cy="4606671"/>
              </a:xfrm>
              <a:custGeom>
                <a:rect b="b" l="l" r="r" t="t"/>
                <a:pathLst>
                  <a:path extrusionOk="0" h="4606671" w="18478">
                    <a:moveTo>
                      <a:pt x="0" y="0"/>
                    </a:moveTo>
                    <a:cubicBezTo>
                      <a:pt x="1238" y="329851"/>
                      <a:pt x="17907" y="4441317"/>
                      <a:pt x="18479" y="460667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 name="Google Shape;143;p3"/>
              <p:cNvSpPr/>
              <p:nvPr/>
            </p:nvSpPr>
            <p:spPr>
              <a:xfrm>
                <a:off x="8450973" y="843719"/>
                <a:ext cx="18669" cy="4589240"/>
              </a:xfrm>
              <a:custGeom>
                <a:rect b="b" l="l" r="r" t="t"/>
                <a:pathLst>
                  <a:path extrusionOk="0" h="4589240" w="18669">
                    <a:moveTo>
                      <a:pt x="0" y="0"/>
                    </a:moveTo>
                    <a:cubicBezTo>
                      <a:pt x="1334" y="346805"/>
                      <a:pt x="18098" y="4455605"/>
                      <a:pt x="18669" y="458924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4" name="Google Shape;144;p3"/>
              <p:cNvSpPr/>
              <p:nvPr/>
            </p:nvSpPr>
            <p:spPr>
              <a:xfrm>
                <a:off x="8338960" y="806572"/>
                <a:ext cx="18478" cy="4650581"/>
              </a:xfrm>
              <a:custGeom>
                <a:rect b="b" l="l" r="r" t="t"/>
                <a:pathLst>
                  <a:path extrusionOk="0" h="4650581" w="18478">
                    <a:moveTo>
                      <a:pt x="0" y="0"/>
                    </a:moveTo>
                    <a:cubicBezTo>
                      <a:pt x="666" y="172974"/>
                      <a:pt x="18002" y="4541044"/>
                      <a:pt x="18479" y="465058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5" name="Google Shape;145;p3"/>
              <p:cNvSpPr/>
              <p:nvPr/>
            </p:nvSpPr>
            <p:spPr>
              <a:xfrm>
                <a:off x="8262854" y="796380"/>
                <a:ext cx="18288" cy="4669630"/>
              </a:xfrm>
              <a:custGeom>
                <a:rect b="b" l="l" r="r" t="t"/>
                <a:pathLst>
                  <a:path extrusionOk="0" h="4669630" w="18288">
                    <a:moveTo>
                      <a:pt x="18288" y="4669631"/>
                    </a:moveTo>
                    <a:cubicBezTo>
                      <a:pt x="17717" y="4524185"/>
                      <a:pt x="667" y="176213"/>
                      <a:pt x="0" y="0"/>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46" name="Google Shape;146;p3"/>
            <p:cNvSpPr/>
            <p:nvPr/>
          </p:nvSpPr>
          <p:spPr>
            <a:xfrm>
              <a:off x="744661" y="462566"/>
              <a:ext cx="110956" cy="6694510"/>
            </a:xfrm>
            <a:custGeom>
              <a:rect b="b" l="l" r="r" t="t"/>
              <a:pathLst>
                <a:path extrusionOk="0" h="4608957" w="76390">
                  <a:moveTo>
                    <a:pt x="38862" y="8763"/>
                  </a:moveTo>
                  <a:cubicBezTo>
                    <a:pt x="36481" y="286417"/>
                    <a:pt x="1333" y="4439888"/>
                    <a:pt x="0" y="4605814"/>
                  </a:cubicBezTo>
                  <a:lnTo>
                    <a:pt x="37433" y="4608957"/>
                  </a:lnTo>
                  <a:cubicBezTo>
                    <a:pt x="39052" y="4420077"/>
                    <a:pt x="73724" y="323850"/>
                    <a:pt x="76391" y="0"/>
                  </a:cubicBezTo>
                  <a:lnTo>
                    <a:pt x="38862" y="8763"/>
                  </a:lnTo>
                  <a:close/>
                </a:path>
              </a:pathLst>
            </a:custGeom>
            <a:solidFill>
              <a:srgbClr val="EDEF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7" name="Google Shape;147;p3"/>
            <p:cNvSpPr/>
            <p:nvPr/>
          </p:nvSpPr>
          <p:spPr>
            <a:xfrm>
              <a:off x="698874" y="475292"/>
              <a:ext cx="102240" cy="6677215"/>
            </a:xfrm>
            <a:custGeom>
              <a:rect b="b" l="l" r="r" t="t"/>
              <a:pathLst>
                <a:path extrusionOk="0" h="4597050" w="70389">
                  <a:moveTo>
                    <a:pt x="38767" y="7334"/>
                  </a:moveTo>
                  <a:cubicBezTo>
                    <a:pt x="36290" y="301847"/>
                    <a:pt x="1048" y="4459891"/>
                    <a:pt x="0" y="4593908"/>
                  </a:cubicBezTo>
                  <a:lnTo>
                    <a:pt x="31528" y="4597051"/>
                  </a:lnTo>
                  <a:cubicBezTo>
                    <a:pt x="32861" y="4434745"/>
                    <a:pt x="67532" y="338042"/>
                    <a:pt x="70390" y="0"/>
                  </a:cubicBezTo>
                  <a:lnTo>
                    <a:pt x="38767" y="7334"/>
                  </a:lnTo>
                  <a:close/>
                </a:path>
              </a:pathLst>
            </a:custGeom>
            <a:solidFill>
              <a:srgbClr val="FBFBF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8" name="Google Shape;148;p3"/>
            <p:cNvSpPr/>
            <p:nvPr/>
          </p:nvSpPr>
          <p:spPr>
            <a:xfrm>
              <a:off x="744661" y="475292"/>
              <a:ext cx="56447" cy="6677215"/>
            </a:xfrm>
            <a:custGeom>
              <a:rect b="b" l="l" r="r" t="t"/>
              <a:pathLst>
                <a:path extrusionOk="0" h="4597050" w="38862">
                  <a:moveTo>
                    <a:pt x="38862" y="0"/>
                  </a:moveTo>
                  <a:cubicBezTo>
                    <a:pt x="36481" y="277654"/>
                    <a:pt x="1333" y="4431125"/>
                    <a:pt x="0" y="459705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9" name="Google Shape;149;p3"/>
            <p:cNvSpPr/>
            <p:nvPr/>
          </p:nvSpPr>
          <p:spPr>
            <a:xfrm>
              <a:off x="798748" y="448178"/>
              <a:ext cx="127697" cy="6717891"/>
            </a:xfrm>
            <a:custGeom>
              <a:rect b="b" l="l" r="r" t="t"/>
              <a:pathLst>
                <a:path extrusionOk="0" h="4625054" w="87915">
                  <a:moveTo>
                    <a:pt x="38957" y="9430"/>
                  </a:moveTo>
                  <a:cubicBezTo>
                    <a:pt x="36385" y="314897"/>
                    <a:pt x="857" y="4511517"/>
                    <a:pt x="0" y="4618863"/>
                  </a:cubicBezTo>
                  <a:lnTo>
                    <a:pt x="48768" y="4625054"/>
                  </a:lnTo>
                  <a:cubicBezTo>
                    <a:pt x="50006" y="4483323"/>
                    <a:pt x="84963" y="347377"/>
                    <a:pt x="87916" y="0"/>
                  </a:cubicBezTo>
                  <a:lnTo>
                    <a:pt x="38957" y="9430"/>
                  </a:lnTo>
                  <a:close/>
                </a:path>
              </a:pathLst>
            </a:custGeom>
            <a:solidFill>
              <a:srgbClr val="F7F8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0" name="Google Shape;150;p3"/>
            <p:cNvSpPr/>
            <p:nvPr/>
          </p:nvSpPr>
          <p:spPr>
            <a:xfrm>
              <a:off x="798748" y="461873"/>
              <a:ext cx="56585" cy="6695201"/>
            </a:xfrm>
            <a:custGeom>
              <a:rect b="b" l="l" r="r" t="t"/>
              <a:pathLst>
                <a:path extrusionOk="0" h="4609433" w="38957">
                  <a:moveTo>
                    <a:pt x="38957" y="0"/>
                  </a:moveTo>
                  <a:cubicBezTo>
                    <a:pt x="36385" y="305467"/>
                    <a:pt x="857" y="4502087"/>
                    <a:pt x="0" y="4609434"/>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1" name="Google Shape;151;p3"/>
            <p:cNvSpPr/>
            <p:nvPr/>
          </p:nvSpPr>
          <p:spPr>
            <a:xfrm>
              <a:off x="869434" y="441123"/>
              <a:ext cx="172938" cy="6765899"/>
            </a:xfrm>
            <a:custGeom>
              <a:rect b="b" l="l" r="r" t="t"/>
              <a:pathLst>
                <a:path extrusionOk="0" h="4658106" w="119062">
                  <a:moveTo>
                    <a:pt x="39052" y="16383"/>
                  </a:moveTo>
                  <a:cubicBezTo>
                    <a:pt x="39052" y="16383"/>
                    <a:pt x="952" y="4525042"/>
                    <a:pt x="0" y="4636484"/>
                  </a:cubicBezTo>
                  <a:lnTo>
                    <a:pt x="79629" y="4658106"/>
                  </a:lnTo>
                  <a:cubicBezTo>
                    <a:pt x="80867" y="4511516"/>
                    <a:pt x="118300" y="83344"/>
                    <a:pt x="119063" y="0"/>
                  </a:cubicBezTo>
                  <a:lnTo>
                    <a:pt x="39052" y="16383"/>
                  </a:lnTo>
                  <a:close/>
                </a:path>
              </a:pathLst>
            </a:custGeom>
            <a:solidFill>
              <a:srgbClr val="EAED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2" name="Google Shape;152;p3"/>
            <p:cNvSpPr/>
            <p:nvPr/>
          </p:nvSpPr>
          <p:spPr>
            <a:xfrm>
              <a:off x="869433" y="448733"/>
              <a:ext cx="56861" cy="6726883"/>
            </a:xfrm>
            <a:custGeom>
              <a:rect b="b" l="l" r="r" t="t"/>
              <a:pathLst>
                <a:path extrusionOk="0" h="4631245" w="39147">
                  <a:moveTo>
                    <a:pt x="39148" y="0"/>
                  </a:moveTo>
                  <a:cubicBezTo>
                    <a:pt x="39148" y="0"/>
                    <a:pt x="857" y="4519898"/>
                    <a:pt x="0" y="4631246"/>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 name="Google Shape;153;p3"/>
            <p:cNvSpPr/>
            <p:nvPr/>
          </p:nvSpPr>
          <p:spPr>
            <a:xfrm>
              <a:off x="984936" y="442783"/>
              <a:ext cx="57276" cy="6764099"/>
            </a:xfrm>
            <a:custGeom>
              <a:rect b="b" l="l" r="r" t="t"/>
              <a:pathLst>
                <a:path extrusionOk="0" h="4656867" w="39433">
                  <a:moveTo>
                    <a:pt x="0" y="4656868"/>
                  </a:moveTo>
                  <a:cubicBezTo>
                    <a:pt x="1238" y="4510278"/>
                    <a:pt x="38672" y="83249"/>
                    <a:pt x="39433" y="0"/>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4" name="Google Shape;154;p3"/>
            <p:cNvSpPr/>
            <p:nvPr/>
          </p:nvSpPr>
          <p:spPr>
            <a:xfrm>
              <a:off x="985075" y="312247"/>
              <a:ext cx="4407390" cy="6926894"/>
            </a:xfrm>
            <a:custGeom>
              <a:rect b="b" l="l" r="r" t="t"/>
              <a:pathLst>
                <a:path extrusionOk="0" h="4768946" w="3003332">
                  <a:moveTo>
                    <a:pt x="3000661" y="122175"/>
                  </a:moveTo>
                  <a:cubicBezTo>
                    <a:pt x="3000661" y="122175"/>
                    <a:pt x="2885884" y="-12984"/>
                    <a:pt x="2283333" y="1017"/>
                  </a:cubicBezTo>
                  <a:cubicBezTo>
                    <a:pt x="2211896" y="446"/>
                    <a:pt x="1745075" y="13114"/>
                    <a:pt x="1456754" y="36927"/>
                  </a:cubicBezTo>
                  <a:cubicBezTo>
                    <a:pt x="1168432" y="60644"/>
                    <a:pt x="432435" y="80646"/>
                    <a:pt x="39529" y="77313"/>
                  </a:cubicBezTo>
                  <a:cubicBezTo>
                    <a:pt x="37433" y="324963"/>
                    <a:pt x="0" y="4746754"/>
                    <a:pt x="0" y="4746754"/>
                  </a:cubicBezTo>
                  <a:cubicBezTo>
                    <a:pt x="0" y="4746754"/>
                    <a:pt x="1272445" y="4744848"/>
                    <a:pt x="1367695" y="4745611"/>
                  </a:cubicBezTo>
                  <a:cubicBezTo>
                    <a:pt x="1462945" y="4746373"/>
                    <a:pt x="2720531" y="4718941"/>
                    <a:pt x="3002661" y="4768947"/>
                  </a:cubicBezTo>
                  <a:cubicBezTo>
                    <a:pt x="3004947" y="4486340"/>
                    <a:pt x="3000661" y="122175"/>
                    <a:pt x="3000661" y="122175"/>
                  </a:cubicBezTo>
                  <a:close/>
                </a:path>
              </a:pathLst>
            </a:custGeom>
            <a:gradFill>
              <a:gsLst>
                <a:gs pos="0">
                  <a:srgbClr val="FFFFFF"/>
                </a:gs>
                <a:gs pos="1000">
                  <a:srgbClr val="FFFFFF"/>
                </a:gs>
                <a:gs pos="19000">
                  <a:srgbClr val="D8D8D8"/>
                </a:gs>
                <a:gs pos="100000">
                  <a:srgbClr val="F2F2F2"/>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5" name="Google Shape;155;p3"/>
            <p:cNvSpPr/>
            <p:nvPr/>
          </p:nvSpPr>
          <p:spPr>
            <a:xfrm>
              <a:off x="5342846" y="301016"/>
              <a:ext cx="4347391" cy="6938264"/>
            </a:xfrm>
            <a:custGeom>
              <a:rect b="b" l="l" r="r" t="t"/>
              <a:pathLst>
                <a:path extrusionOk="0" h="4776774" w="2993040">
                  <a:moveTo>
                    <a:pt x="0" y="129908"/>
                  </a:moveTo>
                  <a:cubicBezTo>
                    <a:pt x="0" y="129908"/>
                    <a:pt x="80677" y="-27350"/>
                    <a:pt x="994886" y="4178"/>
                  </a:cubicBezTo>
                  <a:cubicBezTo>
                    <a:pt x="1909096" y="35706"/>
                    <a:pt x="2796826" y="86093"/>
                    <a:pt x="2975419" y="87617"/>
                  </a:cubicBezTo>
                  <a:cubicBezTo>
                    <a:pt x="2973420" y="325742"/>
                    <a:pt x="2993041" y="4756391"/>
                    <a:pt x="2993041" y="4756391"/>
                  </a:cubicBezTo>
                  <a:cubicBezTo>
                    <a:pt x="2993041" y="4756391"/>
                    <a:pt x="1821466" y="4754010"/>
                    <a:pt x="1424559" y="4750676"/>
                  </a:cubicBezTo>
                  <a:cubicBezTo>
                    <a:pt x="1027747" y="4747342"/>
                    <a:pt x="326041" y="4742961"/>
                    <a:pt x="1905" y="4776775"/>
                  </a:cubicBezTo>
                  <a:cubicBezTo>
                    <a:pt x="3620" y="4575035"/>
                    <a:pt x="0" y="129908"/>
                    <a:pt x="0" y="129908"/>
                  </a:cubicBezTo>
                  <a:close/>
                </a:path>
              </a:pathLst>
            </a:custGeom>
            <a:gradFill>
              <a:gsLst>
                <a:gs pos="0">
                  <a:srgbClr val="D8D8D8"/>
                </a:gs>
                <a:gs pos="49000">
                  <a:srgbClr val="FFFFFF"/>
                </a:gs>
                <a:gs pos="76000">
                  <a:srgbClr val="EFEFEF"/>
                </a:gs>
                <a:gs pos="100000">
                  <a:srgbClr val="F2F2F2"/>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156" name="Google Shape;156;p3"/>
          <p:cNvSpPr txBox="1"/>
          <p:nvPr>
            <p:ph type="title"/>
          </p:nvPr>
        </p:nvSpPr>
        <p:spPr>
          <a:xfrm>
            <a:off x="4822665" y="1583975"/>
            <a:ext cx="3261300" cy="2003400"/>
          </a:xfrm>
          <a:prstGeom prst="rect">
            <a:avLst/>
          </a:prstGeom>
          <a:noFill/>
          <a:ln>
            <a:noFill/>
          </a:ln>
        </p:spPr>
        <p:txBody>
          <a:bodyPr anchorCtr="0" anchor="t" bIns="121900" lIns="121900" spcFirstLastPara="1" rIns="121900" wrap="square" tIns="121900">
            <a:noAutofit/>
          </a:bodyPr>
          <a:lstStyle>
            <a:lvl1pPr lvl="0" marR="0" algn="r">
              <a:lnSpc>
                <a:spcPct val="100000"/>
              </a:lnSpc>
              <a:spcBef>
                <a:spcPts val="0"/>
              </a:spcBef>
              <a:spcAft>
                <a:spcPts val="0"/>
              </a:spcAft>
              <a:buClr>
                <a:schemeClr val="dk1"/>
              </a:buClr>
              <a:buSzPts val="7000"/>
              <a:buFont typeface="Aldrich"/>
              <a:buNone/>
              <a:defRPr sz="7000"/>
            </a:lvl1pPr>
            <a:lvl2pPr lvl="1"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157" name="Google Shape;157;p3"/>
          <p:cNvSpPr txBox="1"/>
          <p:nvPr>
            <p:ph idx="1" type="body"/>
          </p:nvPr>
        </p:nvSpPr>
        <p:spPr>
          <a:xfrm>
            <a:off x="4822650" y="3707525"/>
            <a:ext cx="3261300" cy="3381000"/>
          </a:xfrm>
          <a:prstGeom prst="rect">
            <a:avLst/>
          </a:prstGeom>
          <a:noFill/>
          <a:ln>
            <a:noFill/>
          </a:ln>
        </p:spPr>
        <p:txBody>
          <a:bodyPr anchorCtr="0" anchor="t" bIns="121900" lIns="121900" spcFirstLastPara="1" rIns="121900" wrap="square" tIns="121900">
            <a:noAutofit/>
          </a:bodyPr>
          <a:lstStyle>
            <a:lvl1pPr indent="-349250" lvl="0" marL="457200" algn="r">
              <a:lnSpc>
                <a:spcPct val="115000"/>
              </a:lnSpc>
              <a:spcBef>
                <a:spcPts val="0"/>
              </a:spcBef>
              <a:spcAft>
                <a:spcPts val="0"/>
              </a:spcAft>
              <a:buSzPts val="1900"/>
              <a:buChar char="●"/>
              <a:defRPr/>
            </a:lvl1pPr>
            <a:lvl2pPr indent="-349250" lvl="1" marL="914400" algn="r">
              <a:lnSpc>
                <a:spcPct val="115000"/>
              </a:lnSpc>
              <a:spcBef>
                <a:spcPts val="210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sp>
        <p:nvSpPr>
          <p:cNvPr id="158" name="Google Shape;158;p3"/>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homeppt</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159" name="Shape 159"/>
        <p:cNvGrpSpPr/>
        <p:nvPr/>
      </p:nvGrpSpPr>
      <p:grpSpPr>
        <a:xfrm>
          <a:off x="0" y="0"/>
          <a:ext cx="0" cy="0"/>
          <a:chOff x="0" y="0"/>
          <a:chExt cx="0" cy="0"/>
        </a:xfrm>
      </p:grpSpPr>
      <p:sp>
        <p:nvSpPr>
          <p:cNvPr id="160" name="Google Shape;160;p4"/>
          <p:cNvSpPr/>
          <p:nvPr/>
        </p:nvSpPr>
        <p:spPr>
          <a:xfrm>
            <a:off x="0" y="0"/>
            <a:ext cx="12190095" cy="6858000"/>
          </a:xfrm>
          <a:custGeom>
            <a:rect b="b" l="l" r="r" t="t"/>
            <a:pathLst>
              <a:path extrusionOk="0" h="6858000" w="6858000">
                <a:moveTo>
                  <a:pt x="0" y="0"/>
                </a:moveTo>
                <a:lnTo>
                  <a:pt x="6858000" y="0"/>
                </a:lnTo>
                <a:lnTo>
                  <a:pt x="6858000" y="6858000"/>
                </a:lnTo>
                <a:lnTo>
                  <a:pt x="0" y="6858000"/>
                </a:lnTo>
                <a:close/>
              </a:path>
            </a:pathLst>
          </a:custGeom>
          <a:solidFill>
            <a:srgbClr val="75D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1" name="Google Shape;161;p4"/>
          <p:cNvSpPr/>
          <p:nvPr/>
        </p:nvSpPr>
        <p:spPr>
          <a:xfrm>
            <a:off x="9173246" y="578276"/>
            <a:ext cx="3018754" cy="3580725"/>
          </a:xfrm>
          <a:custGeom>
            <a:rect b="b" l="l" r="r" t="t"/>
            <a:pathLst>
              <a:path extrusionOk="0" h="3580725" w="3018754">
                <a:moveTo>
                  <a:pt x="3018755" y="850"/>
                </a:moveTo>
                <a:lnTo>
                  <a:pt x="3018755" y="3427107"/>
                </a:lnTo>
                <a:cubicBezTo>
                  <a:pt x="2853202" y="3524627"/>
                  <a:pt x="2660218" y="3580726"/>
                  <a:pt x="2454067" y="3580726"/>
                </a:cubicBezTo>
                <a:cubicBezTo>
                  <a:pt x="2142714" y="3580726"/>
                  <a:pt x="1861261" y="3453030"/>
                  <a:pt x="1659087" y="3247152"/>
                </a:cubicBezTo>
                <a:cubicBezTo>
                  <a:pt x="1584335" y="3269784"/>
                  <a:pt x="1505057" y="3281991"/>
                  <a:pt x="1422898" y="3281991"/>
                </a:cubicBezTo>
                <a:cubicBezTo>
                  <a:pt x="1148029" y="3281991"/>
                  <a:pt x="905119" y="3146065"/>
                  <a:pt x="757260" y="2937857"/>
                </a:cubicBezTo>
                <a:cubicBezTo>
                  <a:pt x="677433" y="3002596"/>
                  <a:pt x="575661" y="3041412"/>
                  <a:pt x="464835" y="3041412"/>
                </a:cubicBezTo>
                <a:cubicBezTo>
                  <a:pt x="208071" y="3041412"/>
                  <a:pt x="0" y="2833341"/>
                  <a:pt x="0" y="2576577"/>
                </a:cubicBezTo>
                <a:cubicBezTo>
                  <a:pt x="0" y="2319814"/>
                  <a:pt x="208071" y="2111742"/>
                  <a:pt x="464835" y="2111742"/>
                </a:cubicBezTo>
                <a:cubicBezTo>
                  <a:pt x="537530" y="2111742"/>
                  <a:pt x="606384" y="2128476"/>
                  <a:pt x="667695" y="2158239"/>
                </a:cubicBezTo>
                <a:cubicBezTo>
                  <a:pt x="789356" y="1860739"/>
                  <a:pt x="1081507" y="1651022"/>
                  <a:pt x="1422898" y="1651022"/>
                </a:cubicBezTo>
                <a:cubicBezTo>
                  <a:pt x="1505057" y="1651022"/>
                  <a:pt x="1584335" y="1663229"/>
                  <a:pt x="1659087" y="1685860"/>
                </a:cubicBezTo>
                <a:cubicBezTo>
                  <a:pt x="1809826" y="1532378"/>
                  <a:pt x="2004593" y="1422376"/>
                  <a:pt x="2222952" y="1376290"/>
                </a:cubicBezTo>
                <a:cubicBezTo>
                  <a:pt x="2134621" y="1237484"/>
                  <a:pt x="2083460" y="1072755"/>
                  <a:pt x="2083460" y="895956"/>
                </a:cubicBezTo>
                <a:cubicBezTo>
                  <a:pt x="2083460" y="401082"/>
                  <a:pt x="2484653" y="27"/>
                  <a:pt x="2979390" y="27"/>
                </a:cubicBezTo>
                <a:cubicBezTo>
                  <a:pt x="2992694" y="-111"/>
                  <a:pt x="3005724" y="301"/>
                  <a:pt x="3018755" y="850"/>
                </a:cubicBezTo>
                <a:close/>
              </a:path>
            </a:pathLst>
          </a:custGeom>
          <a:solidFill>
            <a:srgbClr val="9EE7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2" name="Google Shape;162;p4"/>
          <p:cNvSpPr/>
          <p:nvPr/>
        </p:nvSpPr>
        <p:spPr>
          <a:xfrm>
            <a:off x="9632732" y="1142030"/>
            <a:ext cx="2559268" cy="3016971"/>
          </a:xfrm>
          <a:custGeom>
            <a:rect b="b" l="l" r="r" t="t"/>
            <a:pathLst>
              <a:path extrusionOk="0" h="3016971" w="2559268">
                <a:moveTo>
                  <a:pt x="2559269" y="0"/>
                </a:moveTo>
                <a:lnTo>
                  <a:pt x="2559269" y="2863352"/>
                </a:lnTo>
                <a:cubicBezTo>
                  <a:pt x="2393716" y="2960873"/>
                  <a:pt x="2200732" y="3016971"/>
                  <a:pt x="1994581" y="3016971"/>
                </a:cubicBezTo>
                <a:cubicBezTo>
                  <a:pt x="1683228" y="3016971"/>
                  <a:pt x="1401775" y="2889275"/>
                  <a:pt x="1199601" y="2683398"/>
                </a:cubicBezTo>
                <a:cubicBezTo>
                  <a:pt x="1124849" y="2706030"/>
                  <a:pt x="1045571" y="2718237"/>
                  <a:pt x="963412" y="2718237"/>
                </a:cubicBezTo>
                <a:cubicBezTo>
                  <a:pt x="688543" y="2718237"/>
                  <a:pt x="445633" y="2582311"/>
                  <a:pt x="297774" y="2374103"/>
                </a:cubicBezTo>
                <a:cubicBezTo>
                  <a:pt x="217947" y="2438842"/>
                  <a:pt x="116175" y="2477658"/>
                  <a:pt x="5349" y="2477658"/>
                </a:cubicBezTo>
                <a:cubicBezTo>
                  <a:pt x="3566" y="2477658"/>
                  <a:pt x="1783" y="2477658"/>
                  <a:pt x="0" y="2477658"/>
                </a:cubicBezTo>
                <a:cubicBezTo>
                  <a:pt x="0" y="2475875"/>
                  <a:pt x="0" y="2474092"/>
                  <a:pt x="0" y="2472309"/>
                </a:cubicBezTo>
                <a:cubicBezTo>
                  <a:pt x="0" y="2215546"/>
                  <a:pt x="208071" y="2007474"/>
                  <a:pt x="464835" y="2007474"/>
                </a:cubicBezTo>
                <a:cubicBezTo>
                  <a:pt x="537530" y="2007474"/>
                  <a:pt x="606384" y="2024207"/>
                  <a:pt x="667695" y="2053971"/>
                </a:cubicBezTo>
                <a:cubicBezTo>
                  <a:pt x="789356" y="1756471"/>
                  <a:pt x="1081507" y="1546753"/>
                  <a:pt x="1422898" y="1546753"/>
                </a:cubicBezTo>
                <a:cubicBezTo>
                  <a:pt x="1505057" y="1546753"/>
                  <a:pt x="1584335" y="1558961"/>
                  <a:pt x="1659087" y="1581592"/>
                </a:cubicBezTo>
                <a:cubicBezTo>
                  <a:pt x="1809826" y="1428110"/>
                  <a:pt x="2004593" y="1318108"/>
                  <a:pt x="2222952" y="1272022"/>
                </a:cubicBezTo>
                <a:cubicBezTo>
                  <a:pt x="2134621" y="1133216"/>
                  <a:pt x="2083460" y="968487"/>
                  <a:pt x="2083460" y="791688"/>
                </a:cubicBezTo>
                <a:cubicBezTo>
                  <a:pt x="2083460" y="448513"/>
                  <a:pt x="2276170" y="150602"/>
                  <a:pt x="255926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3" name="Google Shape;163;p4"/>
          <p:cNvSpPr/>
          <p:nvPr/>
        </p:nvSpPr>
        <p:spPr>
          <a:xfrm>
            <a:off x="0" y="1047902"/>
            <a:ext cx="2228575" cy="3098720"/>
          </a:xfrm>
          <a:custGeom>
            <a:rect b="b" l="l" r="r" t="t"/>
            <a:pathLst>
              <a:path extrusionOk="0" h="3098720" w="2228575">
                <a:moveTo>
                  <a:pt x="0" y="3068269"/>
                </a:moveTo>
                <a:lnTo>
                  <a:pt x="0" y="0"/>
                </a:lnTo>
                <a:cubicBezTo>
                  <a:pt x="279806" y="11521"/>
                  <a:pt x="503103" y="241950"/>
                  <a:pt x="503103" y="524500"/>
                </a:cubicBezTo>
                <a:cubicBezTo>
                  <a:pt x="503103" y="586222"/>
                  <a:pt x="492404" y="645338"/>
                  <a:pt x="472928" y="700339"/>
                </a:cubicBezTo>
                <a:cubicBezTo>
                  <a:pt x="658094" y="755615"/>
                  <a:pt x="793059" y="927065"/>
                  <a:pt x="793059" y="1130061"/>
                </a:cubicBezTo>
                <a:cubicBezTo>
                  <a:pt x="793059" y="1156259"/>
                  <a:pt x="790727" y="1181908"/>
                  <a:pt x="786475" y="1206734"/>
                </a:cubicBezTo>
                <a:cubicBezTo>
                  <a:pt x="790453" y="1206596"/>
                  <a:pt x="794431" y="1206596"/>
                  <a:pt x="798546" y="1206596"/>
                </a:cubicBezTo>
                <a:cubicBezTo>
                  <a:pt x="1043788" y="1206596"/>
                  <a:pt x="1248430" y="1380104"/>
                  <a:pt x="1296436" y="1611081"/>
                </a:cubicBezTo>
                <a:cubicBezTo>
                  <a:pt x="1364193" y="1589959"/>
                  <a:pt x="1436202" y="1578437"/>
                  <a:pt x="1510817" y="1578437"/>
                </a:cubicBezTo>
                <a:cubicBezTo>
                  <a:pt x="1907210" y="1578437"/>
                  <a:pt x="2228576" y="1899803"/>
                  <a:pt x="2228576" y="2296196"/>
                </a:cubicBezTo>
                <a:cubicBezTo>
                  <a:pt x="2228576" y="2692588"/>
                  <a:pt x="1907210" y="3013954"/>
                  <a:pt x="1510817" y="3013954"/>
                </a:cubicBezTo>
                <a:cubicBezTo>
                  <a:pt x="1269690" y="3013954"/>
                  <a:pt x="1056406" y="2895036"/>
                  <a:pt x="926241" y="2712750"/>
                </a:cubicBezTo>
                <a:cubicBezTo>
                  <a:pt x="778794" y="2944688"/>
                  <a:pt x="519562" y="3098719"/>
                  <a:pt x="224257" y="3098719"/>
                </a:cubicBezTo>
                <a:cubicBezTo>
                  <a:pt x="146487" y="3098856"/>
                  <a:pt x="71323" y="3088295"/>
                  <a:pt x="0" y="3068269"/>
                </a:cubicBezTo>
                <a:close/>
              </a:path>
            </a:pathLst>
          </a:custGeom>
          <a:solidFill>
            <a:srgbClr val="9EE7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4" name="Google Shape;164;p4"/>
          <p:cNvSpPr/>
          <p:nvPr/>
        </p:nvSpPr>
        <p:spPr>
          <a:xfrm>
            <a:off x="0" y="1831086"/>
            <a:ext cx="1874428" cy="2315809"/>
          </a:xfrm>
          <a:custGeom>
            <a:rect b="b" l="l" r="r" t="t"/>
            <a:pathLst>
              <a:path extrusionOk="0" h="2315809" w="1874428">
                <a:moveTo>
                  <a:pt x="0" y="2285086"/>
                </a:moveTo>
                <a:lnTo>
                  <a:pt x="0" y="0"/>
                </a:lnTo>
                <a:cubicBezTo>
                  <a:pt x="92172" y="94640"/>
                  <a:pt x="148956" y="223845"/>
                  <a:pt x="148956" y="366354"/>
                </a:cubicBezTo>
                <a:cubicBezTo>
                  <a:pt x="148956" y="428076"/>
                  <a:pt x="138257" y="487192"/>
                  <a:pt x="118781" y="542193"/>
                </a:cubicBezTo>
                <a:cubicBezTo>
                  <a:pt x="303809" y="597469"/>
                  <a:pt x="438912" y="768919"/>
                  <a:pt x="438912" y="972053"/>
                </a:cubicBezTo>
                <a:cubicBezTo>
                  <a:pt x="438912" y="998250"/>
                  <a:pt x="436717" y="1023899"/>
                  <a:pt x="432328" y="1048726"/>
                </a:cubicBezTo>
                <a:cubicBezTo>
                  <a:pt x="436306" y="1048588"/>
                  <a:pt x="440284" y="1048588"/>
                  <a:pt x="444398" y="1048588"/>
                </a:cubicBezTo>
                <a:cubicBezTo>
                  <a:pt x="689640" y="1048588"/>
                  <a:pt x="894283" y="1222096"/>
                  <a:pt x="942289" y="1453073"/>
                </a:cubicBezTo>
                <a:cubicBezTo>
                  <a:pt x="1010046" y="1431950"/>
                  <a:pt x="1082055" y="1420429"/>
                  <a:pt x="1156670" y="1420429"/>
                </a:cubicBezTo>
                <a:cubicBezTo>
                  <a:pt x="1551005" y="1420429"/>
                  <a:pt x="1871137" y="1738503"/>
                  <a:pt x="1874429" y="2132152"/>
                </a:cubicBezTo>
                <a:cubicBezTo>
                  <a:pt x="1767718" y="2194972"/>
                  <a:pt x="1643451" y="2231045"/>
                  <a:pt x="1510817" y="2231045"/>
                </a:cubicBezTo>
                <a:cubicBezTo>
                  <a:pt x="1269690" y="2231045"/>
                  <a:pt x="1056406" y="2112127"/>
                  <a:pt x="926241" y="1929841"/>
                </a:cubicBezTo>
                <a:cubicBezTo>
                  <a:pt x="778794" y="2161779"/>
                  <a:pt x="519562" y="2315810"/>
                  <a:pt x="224257" y="2315810"/>
                </a:cubicBezTo>
                <a:cubicBezTo>
                  <a:pt x="146487" y="2315672"/>
                  <a:pt x="71323" y="2305111"/>
                  <a:pt x="0" y="22850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5" name="Google Shape;165;p4"/>
          <p:cNvSpPr/>
          <p:nvPr/>
        </p:nvSpPr>
        <p:spPr>
          <a:xfrm>
            <a:off x="0" y="3429000"/>
            <a:ext cx="12190095" cy="3429000"/>
          </a:xfrm>
          <a:custGeom>
            <a:rect b="b" l="l" r="r" t="t"/>
            <a:pathLst>
              <a:path extrusionOk="0" h="3429000" w="6858000">
                <a:moveTo>
                  <a:pt x="0" y="0"/>
                </a:moveTo>
                <a:lnTo>
                  <a:pt x="6858000" y="0"/>
                </a:lnTo>
                <a:lnTo>
                  <a:pt x="6858000" y="3429000"/>
                </a:lnTo>
                <a:lnTo>
                  <a:pt x="0" y="3429000"/>
                </a:lnTo>
                <a:close/>
              </a:path>
            </a:pathLst>
          </a:custGeom>
          <a:solidFill>
            <a:srgbClr val="F2DD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6" name="Google Shape;166;p4"/>
          <p:cNvSpPr/>
          <p:nvPr/>
        </p:nvSpPr>
        <p:spPr>
          <a:xfrm>
            <a:off x="0" y="5657987"/>
            <a:ext cx="12190095" cy="1200012"/>
          </a:xfrm>
          <a:custGeom>
            <a:rect b="b" l="l" r="r" t="t"/>
            <a:pathLst>
              <a:path extrusionOk="0" h="1200012" w="6858000">
                <a:moveTo>
                  <a:pt x="0" y="1200013"/>
                </a:moveTo>
                <a:lnTo>
                  <a:pt x="6858000" y="1200013"/>
                </a:lnTo>
                <a:lnTo>
                  <a:pt x="6858000" y="0"/>
                </a:lnTo>
                <a:cubicBezTo>
                  <a:pt x="6358738" y="224256"/>
                  <a:pt x="5818739" y="317937"/>
                  <a:pt x="5277505" y="269108"/>
                </a:cubicBezTo>
                <a:cubicBezTo>
                  <a:pt x="4662343" y="213558"/>
                  <a:pt x="4044300" y="213558"/>
                  <a:pt x="3429137" y="269108"/>
                </a:cubicBezTo>
                <a:cubicBezTo>
                  <a:pt x="2704658" y="334533"/>
                  <a:pt x="1976887" y="334533"/>
                  <a:pt x="1252545" y="269108"/>
                </a:cubicBezTo>
                <a:cubicBezTo>
                  <a:pt x="835853" y="231389"/>
                  <a:pt x="417927" y="216438"/>
                  <a:pt x="137" y="224256"/>
                </a:cubicBezTo>
                <a:lnTo>
                  <a:pt x="137" y="1200013"/>
                </a:lnTo>
                <a:close/>
              </a:path>
            </a:pathLst>
          </a:custGeom>
          <a:solidFill>
            <a:srgbClr val="F0D4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7" name="Google Shape;167;p4"/>
          <p:cNvSpPr/>
          <p:nvPr/>
        </p:nvSpPr>
        <p:spPr>
          <a:xfrm>
            <a:off x="0" y="4001368"/>
            <a:ext cx="12190095" cy="1342870"/>
          </a:xfrm>
          <a:custGeom>
            <a:rect b="b" l="l" r="r" t="t"/>
            <a:pathLst>
              <a:path extrusionOk="0" h="1342870" w="6858000">
                <a:moveTo>
                  <a:pt x="0" y="1224427"/>
                </a:moveTo>
                <a:lnTo>
                  <a:pt x="0" y="0"/>
                </a:lnTo>
                <a:lnTo>
                  <a:pt x="6858000" y="0"/>
                </a:lnTo>
                <a:lnTo>
                  <a:pt x="6858000" y="1141582"/>
                </a:lnTo>
                <a:cubicBezTo>
                  <a:pt x="6648557" y="1113602"/>
                  <a:pt x="6338575" y="1097966"/>
                  <a:pt x="6159993" y="1159962"/>
                </a:cubicBezTo>
                <a:cubicBezTo>
                  <a:pt x="5968518" y="1226348"/>
                  <a:pt x="5790621" y="1206459"/>
                  <a:pt x="5580080" y="1186434"/>
                </a:cubicBezTo>
                <a:cubicBezTo>
                  <a:pt x="5376810" y="1167094"/>
                  <a:pt x="5128961" y="1120460"/>
                  <a:pt x="4930902" y="1136370"/>
                </a:cubicBezTo>
                <a:cubicBezTo>
                  <a:pt x="4654388" y="1158591"/>
                  <a:pt x="4710212" y="1251859"/>
                  <a:pt x="4460306" y="1292047"/>
                </a:cubicBezTo>
                <a:cubicBezTo>
                  <a:pt x="4283370" y="1320577"/>
                  <a:pt x="3976543" y="1263929"/>
                  <a:pt x="3816751" y="1222233"/>
                </a:cubicBezTo>
                <a:cubicBezTo>
                  <a:pt x="3713058" y="1195075"/>
                  <a:pt x="3674105" y="1158453"/>
                  <a:pt x="3542706" y="1127866"/>
                </a:cubicBezTo>
                <a:cubicBezTo>
                  <a:pt x="3349447" y="1082878"/>
                  <a:pt x="3049616" y="1037478"/>
                  <a:pt x="2868290" y="1121146"/>
                </a:cubicBezTo>
                <a:cubicBezTo>
                  <a:pt x="2697389" y="1200013"/>
                  <a:pt x="2230770" y="1539346"/>
                  <a:pt x="1777868" y="1183005"/>
                </a:cubicBezTo>
                <a:cubicBezTo>
                  <a:pt x="1657030" y="1087953"/>
                  <a:pt x="1512601" y="1045982"/>
                  <a:pt x="1310564" y="1087130"/>
                </a:cubicBezTo>
                <a:cubicBezTo>
                  <a:pt x="1112230" y="1127455"/>
                  <a:pt x="723930" y="1132118"/>
                  <a:pt x="544388" y="1216061"/>
                </a:cubicBezTo>
                <a:cubicBezTo>
                  <a:pt x="342489" y="1310426"/>
                  <a:pt x="148544" y="1275177"/>
                  <a:pt x="0" y="1224427"/>
                </a:cubicBezTo>
                <a:close/>
              </a:path>
            </a:pathLst>
          </a:custGeom>
          <a:solidFill>
            <a:srgbClr val="E6CB8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8" name="Google Shape;168;p4"/>
          <p:cNvSpPr/>
          <p:nvPr/>
        </p:nvSpPr>
        <p:spPr>
          <a:xfrm>
            <a:off x="0" y="3957614"/>
            <a:ext cx="12190095" cy="1342809"/>
          </a:xfrm>
          <a:custGeom>
            <a:rect b="b" l="l" r="r" t="t"/>
            <a:pathLst>
              <a:path extrusionOk="0" h="1342809" w="6858000">
                <a:moveTo>
                  <a:pt x="0" y="1224427"/>
                </a:moveTo>
                <a:lnTo>
                  <a:pt x="0" y="0"/>
                </a:lnTo>
                <a:lnTo>
                  <a:pt x="6858000" y="0"/>
                </a:lnTo>
                <a:lnTo>
                  <a:pt x="6858000" y="1141582"/>
                </a:lnTo>
                <a:cubicBezTo>
                  <a:pt x="6648557" y="1113602"/>
                  <a:pt x="6338575" y="1097966"/>
                  <a:pt x="6159993" y="1159962"/>
                </a:cubicBezTo>
                <a:cubicBezTo>
                  <a:pt x="5968518" y="1226348"/>
                  <a:pt x="5790621" y="1206459"/>
                  <a:pt x="5580080" y="1186434"/>
                </a:cubicBezTo>
                <a:cubicBezTo>
                  <a:pt x="5376810" y="1167094"/>
                  <a:pt x="5128961" y="1120460"/>
                  <a:pt x="4930902" y="1136371"/>
                </a:cubicBezTo>
                <a:cubicBezTo>
                  <a:pt x="4654388" y="1158591"/>
                  <a:pt x="4710212" y="1251859"/>
                  <a:pt x="4460306" y="1292047"/>
                </a:cubicBezTo>
                <a:cubicBezTo>
                  <a:pt x="4283370" y="1320577"/>
                  <a:pt x="3976543" y="1263929"/>
                  <a:pt x="3816751" y="1222233"/>
                </a:cubicBezTo>
                <a:cubicBezTo>
                  <a:pt x="3713058" y="1195212"/>
                  <a:pt x="3674105" y="1158453"/>
                  <a:pt x="3542706" y="1127866"/>
                </a:cubicBezTo>
                <a:cubicBezTo>
                  <a:pt x="3349447" y="1082878"/>
                  <a:pt x="3049616" y="1037478"/>
                  <a:pt x="2868290" y="1121146"/>
                </a:cubicBezTo>
                <a:cubicBezTo>
                  <a:pt x="2697389" y="1200013"/>
                  <a:pt x="2230770" y="1539210"/>
                  <a:pt x="1777868" y="1183005"/>
                </a:cubicBezTo>
                <a:cubicBezTo>
                  <a:pt x="1657030" y="1087953"/>
                  <a:pt x="1512601" y="1045982"/>
                  <a:pt x="1310564" y="1087130"/>
                </a:cubicBezTo>
                <a:cubicBezTo>
                  <a:pt x="1112230" y="1127455"/>
                  <a:pt x="723930" y="1132118"/>
                  <a:pt x="544388" y="1216061"/>
                </a:cubicBezTo>
                <a:cubicBezTo>
                  <a:pt x="342489" y="1310426"/>
                  <a:pt x="148544" y="1275177"/>
                  <a:pt x="0" y="1224427"/>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9" name="Google Shape;169;p4"/>
          <p:cNvSpPr/>
          <p:nvPr/>
        </p:nvSpPr>
        <p:spPr>
          <a:xfrm>
            <a:off x="0" y="3957614"/>
            <a:ext cx="12190095" cy="1199835"/>
          </a:xfrm>
          <a:custGeom>
            <a:rect b="b" l="l" r="r" t="t"/>
            <a:pathLst>
              <a:path extrusionOk="0" h="1199835" w="6858000">
                <a:moveTo>
                  <a:pt x="0" y="1135685"/>
                </a:moveTo>
                <a:lnTo>
                  <a:pt x="0" y="0"/>
                </a:lnTo>
                <a:lnTo>
                  <a:pt x="6858000" y="0"/>
                </a:lnTo>
                <a:lnTo>
                  <a:pt x="6858000" y="1042279"/>
                </a:lnTo>
                <a:cubicBezTo>
                  <a:pt x="6668856" y="1018824"/>
                  <a:pt x="6415933" y="1006480"/>
                  <a:pt x="6256554" y="1044062"/>
                </a:cubicBezTo>
                <a:cubicBezTo>
                  <a:pt x="5977021" y="1110036"/>
                  <a:pt x="5870997" y="1176147"/>
                  <a:pt x="5541127" y="1103178"/>
                </a:cubicBezTo>
                <a:cubicBezTo>
                  <a:pt x="5106878" y="1007166"/>
                  <a:pt x="4876176" y="1013887"/>
                  <a:pt x="4482115" y="1145423"/>
                </a:cubicBezTo>
                <a:cubicBezTo>
                  <a:pt x="4260464" y="1219352"/>
                  <a:pt x="3970645" y="1193292"/>
                  <a:pt x="3774506" y="1100023"/>
                </a:cubicBezTo>
                <a:cubicBezTo>
                  <a:pt x="3540511" y="988649"/>
                  <a:pt x="3396356" y="982340"/>
                  <a:pt x="3151800" y="979185"/>
                </a:cubicBezTo>
                <a:cubicBezTo>
                  <a:pt x="2891470" y="975893"/>
                  <a:pt x="2660904" y="1116208"/>
                  <a:pt x="2536637" y="1159276"/>
                </a:cubicBezTo>
                <a:cubicBezTo>
                  <a:pt x="2343653" y="1226210"/>
                  <a:pt x="2065355" y="1204539"/>
                  <a:pt x="1882247" y="1132256"/>
                </a:cubicBezTo>
                <a:cubicBezTo>
                  <a:pt x="1654287" y="1042141"/>
                  <a:pt x="1303432" y="950244"/>
                  <a:pt x="1023351" y="935157"/>
                </a:cubicBezTo>
                <a:cubicBezTo>
                  <a:pt x="663717" y="915680"/>
                  <a:pt x="720227" y="1188903"/>
                  <a:pt x="329321" y="1199601"/>
                </a:cubicBezTo>
                <a:cubicBezTo>
                  <a:pt x="229743" y="1202482"/>
                  <a:pt x="85862" y="1178616"/>
                  <a:pt x="0" y="1135685"/>
                </a:cubicBezTo>
                <a:close/>
              </a:path>
            </a:pathLst>
          </a:custGeom>
          <a:solidFill>
            <a:srgbClr val="43BD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0" name="Google Shape;170;p4"/>
          <p:cNvSpPr/>
          <p:nvPr/>
        </p:nvSpPr>
        <p:spPr>
          <a:xfrm>
            <a:off x="0" y="3429000"/>
            <a:ext cx="12190095" cy="1342809"/>
          </a:xfrm>
          <a:custGeom>
            <a:rect b="b" l="l" r="r" t="t"/>
            <a:pathLst>
              <a:path extrusionOk="0" h="1342809" w="6858000">
                <a:moveTo>
                  <a:pt x="6858000" y="1224427"/>
                </a:moveTo>
                <a:lnTo>
                  <a:pt x="6858000" y="0"/>
                </a:lnTo>
                <a:lnTo>
                  <a:pt x="0" y="0"/>
                </a:lnTo>
                <a:lnTo>
                  <a:pt x="0" y="1141583"/>
                </a:lnTo>
                <a:cubicBezTo>
                  <a:pt x="209443" y="1113602"/>
                  <a:pt x="519425" y="1097966"/>
                  <a:pt x="698007" y="1159962"/>
                </a:cubicBezTo>
                <a:cubicBezTo>
                  <a:pt x="889483" y="1226348"/>
                  <a:pt x="1067379" y="1206459"/>
                  <a:pt x="1277920" y="1186434"/>
                </a:cubicBezTo>
                <a:cubicBezTo>
                  <a:pt x="1481191" y="1167094"/>
                  <a:pt x="1729039" y="1120460"/>
                  <a:pt x="1927098" y="1136371"/>
                </a:cubicBezTo>
                <a:cubicBezTo>
                  <a:pt x="2203613" y="1158591"/>
                  <a:pt x="2147789" y="1251859"/>
                  <a:pt x="2397694" y="1292047"/>
                </a:cubicBezTo>
                <a:cubicBezTo>
                  <a:pt x="2574631" y="1320577"/>
                  <a:pt x="2881457" y="1263929"/>
                  <a:pt x="3041386" y="1222233"/>
                </a:cubicBezTo>
                <a:cubicBezTo>
                  <a:pt x="3145079" y="1195213"/>
                  <a:pt x="3184032" y="1158453"/>
                  <a:pt x="3315432" y="1127867"/>
                </a:cubicBezTo>
                <a:cubicBezTo>
                  <a:pt x="3508690" y="1082878"/>
                  <a:pt x="3808522" y="1037478"/>
                  <a:pt x="3989848" y="1121146"/>
                </a:cubicBezTo>
                <a:cubicBezTo>
                  <a:pt x="4160749" y="1200013"/>
                  <a:pt x="4627367" y="1539210"/>
                  <a:pt x="5080270" y="1183005"/>
                </a:cubicBezTo>
                <a:cubicBezTo>
                  <a:pt x="5201108" y="1087953"/>
                  <a:pt x="5345537" y="1045982"/>
                  <a:pt x="5547573" y="1087130"/>
                </a:cubicBezTo>
                <a:cubicBezTo>
                  <a:pt x="5745907" y="1127455"/>
                  <a:pt x="6134207" y="1132119"/>
                  <a:pt x="6313886" y="1216061"/>
                </a:cubicBezTo>
                <a:cubicBezTo>
                  <a:pt x="6515512" y="1310427"/>
                  <a:pt x="6709456" y="1275177"/>
                  <a:pt x="6858000" y="1224427"/>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1" name="Google Shape;171;p4"/>
          <p:cNvSpPr/>
          <p:nvPr/>
        </p:nvSpPr>
        <p:spPr>
          <a:xfrm>
            <a:off x="0" y="3429000"/>
            <a:ext cx="12190095" cy="1199721"/>
          </a:xfrm>
          <a:custGeom>
            <a:rect b="b" l="l" r="r" t="t"/>
            <a:pathLst>
              <a:path extrusionOk="0" h="1199721" w="6858000">
                <a:moveTo>
                  <a:pt x="6858000" y="1135685"/>
                </a:moveTo>
                <a:lnTo>
                  <a:pt x="6858000" y="0"/>
                </a:lnTo>
                <a:lnTo>
                  <a:pt x="0" y="0"/>
                </a:lnTo>
                <a:lnTo>
                  <a:pt x="0" y="1042279"/>
                </a:lnTo>
                <a:cubicBezTo>
                  <a:pt x="189144" y="1018824"/>
                  <a:pt x="442067" y="1006480"/>
                  <a:pt x="601447" y="1044062"/>
                </a:cubicBezTo>
                <a:cubicBezTo>
                  <a:pt x="880979" y="1110036"/>
                  <a:pt x="987003" y="1176147"/>
                  <a:pt x="1316873" y="1103178"/>
                </a:cubicBezTo>
                <a:cubicBezTo>
                  <a:pt x="1751122" y="1007166"/>
                  <a:pt x="1981825" y="1013887"/>
                  <a:pt x="2375886" y="1145423"/>
                </a:cubicBezTo>
                <a:cubicBezTo>
                  <a:pt x="2597536" y="1219352"/>
                  <a:pt x="2887355" y="1193429"/>
                  <a:pt x="3083494" y="1100023"/>
                </a:cubicBezTo>
                <a:cubicBezTo>
                  <a:pt x="3317489" y="988649"/>
                  <a:pt x="3461644" y="982340"/>
                  <a:pt x="3706200" y="979185"/>
                </a:cubicBezTo>
                <a:cubicBezTo>
                  <a:pt x="3966530" y="975893"/>
                  <a:pt x="4197096" y="1116208"/>
                  <a:pt x="4321363" y="1159276"/>
                </a:cubicBezTo>
                <a:cubicBezTo>
                  <a:pt x="4514347" y="1226210"/>
                  <a:pt x="4792508" y="1204539"/>
                  <a:pt x="4975753" y="1132119"/>
                </a:cubicBezTo>
                <a:cubicBezTo>
                  <a:pt x="5203714" y="1042142"/>
                  <a:pt x="5554569" y="950107"/>
                  <a:pt x="5834650" y="935020"/>
                </a:cubicBezTo>
                <a:cubicBezTo>
                  <a:pt x="6194283" y="915543"/>
                  <a:pt x="6137773" y="1188766"/>
                  <a:pt x="6528679" y="1199464"/>
                </a:cubicBezTo>
                <a:cubicBezTo>
                  <a:pt x="6628257" y="1202482"/>
                  <a:pt x="6772001" y="1178753"/>
                  <a:pt x="6858000" y="1135685"/>
                </a:cubicBezTo>
                <a:close/>
              </a:path>
            </a:pathLst>
          </a:custGeom>
          <a:solidFill>
            <a:srgbClr val="2DA3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2" name="Google Shape;172;p4"/>
          <p:cNvSpPr/>
          <p:nvPr/>
        </p:nvSpPr>
        <p:spPr>
          <a:xfrm>
            <a:off x="0" y="3429000"/>
            <a:ext cx="12190095" cy="680382"/>
          </a:xfrm>
          <a:custGeom>
            <a:rect b="b" l="l" r="r" t="t"/>
            <a:pathLst>
              <a:path extrusionOk="0" h="680382" w="6858000">
                <a:moveTo>
                  <a:pt x="6858000" y="522031"/>
                </a:moveTo>
                <a:lnTo>
                  <a:pt x="6858000" y="0"/>
                </a:lnTo>
                <a:lnTo>
                  <a:pt x="0" y="0"/>
                </a:lnTo>
                <a:lnTo>
                  <a:pt x="0" y="555361"/>
                </a:lnTo>
                <a:cubicBezTo>
                  <a:pt x="378424" y="507492"/>
                  <a:pt x="762884" y="522305"/>
                  <a:pt x="1137605" y="599938"/>
                </a:cubicBezTo>
                <a:cubicBezTo>
                  <a:pt x="1611904" y="698144"/>
                  <a:pt x="2101429" y="698144"/>
                  <a:pt x="2575728" y="599938"/>
                </a:cubicBezTo>
                <a:cubicBezTo>
                  <a:pt x="3143982" y="482255"/>
                  <a:pt x="3730341" y="482255"/>
                  <a:pt x="4298732" y="599938"/>
                </a:cubicBezTo>
                <a:cubicBezTo>
                  <a:pt x="4816374" y="707197"/>
                  <a:pt x="5350475" y="707197"/>
                  <a:pt x="5868116" y="599938"/>
                </a:cubicBezTo>
                <a:cubicBezTo>
                  <a:pt x="6194283" y="532455"/>
                  <a:pt x="6526896" y="506395"/>
                  <a:pt x="6858000" y="522031"/>
                </a:cubicBezTo>
                <a:close/>
              </a:path>
            </a:pathLst>
          </a:custGeom>
          <a:solidFill>
            <a:srgbClr val="1B96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3" name="Google Shape;173;p4"/>
          <p:cNvSpPr/>
          <p:nvPr/>
        </p:nvSpPr>
        <p:spPr>
          <a:xfrm>
            <a:off x="0" y="3429000"/>
            <a:ext cx="12190095" cy="301066"/>
          </a:xfrm>
          <a:custGeom>
            <a:rect b="b" l="l" r="r" t="t"/>
            <a:pathLst>
              <a:path extrusionOk="0" h="301066" w="6858000">
                <a:moveTo>
                  <a:pt x="6858000" y="301066"/>
                </a:moveTo>
                <a:lnTo>
                  <a:pt x="6858000" y="0"/>
                </a:lnTo>
                <a:lnTo>
                  <a:pt x="0" y="0"/>
                </a:lnTo>
                <a:lnTo>
                  <a:pt x="0" y="158283"/>
                </a:lnTo>
                <a:cubicBezTo>
                  <a:pt x="75164" y="169393"/>
                  <a:pt x="149916" y="182697"/>
                  <a:pt x="224531" y="198059"/>
                </a:cubicBezTo>
                <a:cubicBezTo>
                  <a:pt x="742173" y="305318"/>
                  <a:pt x="1276274" y="305318"/>
                  <a:pt x="1793779" y="198059"/>
                </a:cubicBezTo>
                <a:cubicBezTo>
                  <a:pt x="2362033" y="80376"/>
                  <a:pt x="2948529" y="80376"/>
                  <a:pt x="3516782" y="198059"/>
                </a:cubicBezTo>
                <a:cubicBezTo>
                  <a:pt x="3991082" y="296266"/>
                  <a:pt x="4480606" y="296266"/>
                  <a:pt x="4954905" y="198059"/>
                </a:cubicBezTo>
                <a:cubicBezTo>
                  <a:pt x="5418506" y="102047"/>
                  <a:pt x="5896920" y="102047"/>
                  <a:pt x="6360521" y="198059"/>
                </a:cubicBezTo>
                <a:lnTo>
                  <a:pt x="6858000" y="301066"/>
                </a:lnTo>
                <a:close/>
              </a:path>
            </a:pathLst>
          </a:custGeom>
          <a:solidFill>
            <a:srgbClr val="0F80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4" name="Google Shape;174;p4"/>
          <p:cNvSpPr/>
          <p:nvPr/>
        </p:nvSpPr>
        <p:spPr>
          <a:xfrm>
            <a:off x="3374547" y="431093"/>
            <a:ext cx="2995574" cy="367588"/>
          </a:xfrm>
          <a:custGeom>
            <a:rect b="b" l="l" r="r" t="t"/>
            <a:pathLst>
              <a:path extrusionOk="0" h="367588" w="2995574">
                <a:moveTo>
                  <a:pt x="2166305" y="367314"/>
                </a:moveTo>
                <a:lnTo>
                  <a:pt x="1541678" y="367314"/>
                </a:lnTo>
                <a:lnTo>
                  <a:pt x="0" y="367314"/>
                </a:lnTo>
                <a:lnTo>
                  <a:pt x="205191" y="309021"/>
                </a:lnTo>
                <a:cubicBezTo>
                  <a:pt x="301752" y="281589"/>
                  <a:pt x="389809" y="230703"/>
                  <a:pt x="461818" y="160889"/>
                </a:cubicBezTo>
                <a:cubicBezTo>
                  <a:pt x="583753" y="42520"/>
                  <a:pt x="777697" y="42520"/>
                  <a:pt x="899632" y="160889"/>
                </a:cubicBezTo>
                <a:cubicBezTo>
                  <a:pt x="993587" y="252100"/>
                  <a:pt x="1128141" y="288173"/>
                  <a:pt x="1255288" y="256215"/>
                </a:cubicBezTo>
                <a:cubicBezTo>
                  <a:pt x="1349380" y="232486"/>
                  <a:pt x="1434831" y="183109"/>
                  <a:pt x="1502451" y="113568"/>
                </a:cubicBezTo>
                <a:cubicBezTo>
                  <a:pt x="1572951" y="40874"/>
                  <a:pt x="1669786" y="0"/>
                  <a:pt x="1771010" y="0"/>
                </a:cubicBezTo>
                <a:cubicBezTo>
                  <a:pt x="1872234" y="0"/>
                  <a:pt x="1969069" y="41011"/>
                  <a:pt x="2039569" y="113568"/>
                </a:cubicBezTo>
                <a:cubicBezTo>
                  <a:pt x="2120082" y="196550"/>
                  <a:pt x="2239549" y="228509"/>
                  <a:pt x="2350648" y="196962"/>
                </a:cubicBezTo>
                <a:cubicBezTo>
                  <a:pt x="2450227" y="168707"/>
                  <a:pt x="2555840" y="168707"/>
                  <a:pt x="2655418" y="196962"/>
                </a:cubicBezTo>
                <a:cubicBezTo>
                  <a:pt x="2778862" y="232075"/>
                  <a:pt x="2894213" y="289956"/>
                  <a:pt x="2995574" y="367589"/>
                </a:cubicBezTo>
                <a:lnTo>
                  <a:pt x="2166305" y="3675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5" name="Google Shape;175;p4"/>
          <p:cNvSpPr/>
          <p:nvPr/>
        </p:nvSpPr>
        <p:spPr>
          <a:xfrm>
            <a:off x="968212" y="1512737"/>
            <a:ext cx="2455438" cy="301477"/>
          </a:xfrm>
          <a:custGeom>
            <a:rect b="b" l="l" r="r" t="t"/>
            <a:pathLst>
              <a:path extrusionOk="0" h="301477" w="2455438">
                <a:moveTo>
                  <a:pt x="1775674" y="301478"/>
                </a:moveTo>
                <a:lnTo>
                  <a:pt x="1263655" y="301478"/>
                </a:lnTo>
                <a:lnTo>
                  <a:pt x="0" y="301478"/>
                </a:lnTo>
                <a:lnTo>
                  <a:pt x="168295" y="253609"/>
                </a:lnTo>
                <a:cubicBezTo>
                  <a:pt x="247437" y="231115"/>
                  <a:pt x="319720" y="189418"/>
                  <a:pt x="378699" y="132085"/>
                </a:cubicBezTo>
                <a:cubicBezTo>
                  <a:pt x="478688" y="35113"/>
                  <a:pt x="637520" y="35113"/>
                  <a:pt x="737509" y="132085"/>
                </a:cubicBezTo>
                <a:cubicBezTo>
                  <a:pt x="814593" y="206837"/>
                  <a:pt x="924870" y="236464"/>
                  <a:pt x="1028974" y="210129"/>
                </a:cubicBezTo>
                <a:cubicBezTo>
                  <a:pt x="1106058" y="190652"/>
                  <a:pt x="1176147" y="150190"/>
                  <a:pt x="1231560" y="93132"/>
                </a:cubicBezTo>
                <a:cubicBezTo>
                  <a:pt x="1289304" y="33604"/>
                  <a:pt x="1368720" y="0"/>
                  <a:pt x="1451701" y="0"/>
                </a:cubicBezTo>
                <a:cubicBezTo>
                  <a:pt x="1534683" y="0"/>
                  <a:pt x="1614099" y="33604"/>
                  <a:pt x="1671843" y="93132"/>
                </a:cubicBezTo>
                <a:cubicBezTo>
                  <a:pt x="1737817" y="161026"/>
                  <a:pt x="1835749" y="187361"/>
                  <a:pt x="1926824" y="161437"/>
                </a:cubicBezTo>
                <a:cubicBezTo>
                  <a:pt x="2008434" y="138257"/>
                  <a:pt x="2094982" y="138257"/>
                  <a:pt x="2176592" y="161437"/>
                </a:cubicBezTo>
                <a:cubicBezTo>
                  <a:pt x="2277816" y="190241"/>
                  <a:pt x="2372320" y="237698"/>
                  <a:pt x="2455439" y="301203"/>
                </a:cubicBezTo>
                <a:lnTo>
                  <a:pt x="1775674" y="30120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6" name="Google Shape;176;p4"/>
          <p:cNvSpPr/>
          <p:nvPr/>
        </p:nvSpPr>
        <p:spPr>
          <a:xfrm>
            <a:off x="6900894" y="4983304"/>
            <a:ext cx="1022016" cy="64832"/>
          </a:xfrm>
          <a:custGeom>
            <a:rect b="b" l="l" r="r" t="t"/>
            <a:pathLst>
              <a:path extrusionOk="0" h="64832" w="574974">
                <a:moveTo>
                  <a:pt x="0" y="0"/>
                </a:moveTo>
                <a:cubicBezTo>
                  <a:pt x="203545" y="75712"/>
                  <a:pt x="396941" y="90663"/>
                  <a:pt x="574975" y="15088"/>
                </a:cubicBezTo>
                <a:cubicBezTo>
                  <a:pt x="384185"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7" name="Google Shape;177;p4"/>
          <p:cNvSpPr/>
          <p:nvPr/>
        </p:nvSpPr>
        <p:spPr>
          <a:xfrm>
            <a:off x="3412643" y="4982392"/>
            <a:ext cx="1022016" cy="64832"/>
          </a:xfrm>
          <a:custGeom>
            <a:rect b="b" l="l" r="r" t="t"/>
            <a:pathLst>
              <a:path extrusionOk="0" h="64832" w="574974">
                <a:moveTo>
                  <a:pt x="0" y="0"/>
                </a:moveTo>
                <a:cubicBezTo>
                  <a:pt x="203546" y="75712"/>
                  <a:pt x="396941" y="90663"/>
                  <a:pt x="574975" y="15088"/>
                </a:cubicBezTo>
                <a:cubicBezTo>
                  <a:pt x="384322" y="43891"/>
                  <a:pt x="192573"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8" name="Google Shape;178;p4"/>
          <p:cNvSpPr/>
          <p:nvPr/>
        </p:nvSpPr>
        <p:spPr>
          <a:xfrm>
            <a:off x="5507659" y="4970678"/>
            <a:ext cx="1022016" cy="64832"/>
          </a:xfrm>
          <a:custGeom>
            <a:rect b="b" l="l" r="r" t="t"/>
            <a:pathLst>
              <a:path extrusionOk="0" h="64832" w="574974">
                <a:moveTo>
                  <a:pt x="0" y="0"/>
                </a:moveTo>
                <a:cubicBezTo>
                  <a:pt x="203546" y="75713"/>
                  <a:pt x="396941" y="90663"/>
                  <a:pt x="574975" y="15088"/>
                </a:cubicBezTo>
                <a:cubicBezTo>
                  <a:pt x="384323"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9" name="Google Shape;179;p4"/>
          <p:cNvSpPr/>
          <p:nvPr/>
        </p:nvSpPr>
        <p:spPr>
          <a:xfrm>
            <a:off x="4250604" y="4489087"/>
            <a:ext cx="1022016" cy="64831"/>
          </a:xfrm>
          <a:custGeom>
            <a:rect b="b" l="l" r="r" t="t"/>
            <a:pathLst>
              <a:path extrusionOk="0" h="64831" w="574974">
                <a:moveTo>
                  <a:pt x="0" y="0"/>
                </a:moveTo>
                <a:cubicBezTo>
                  <a:pt x="203545" y="75712"/>
                  <a:pt x="396941"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0" name="Google Shape;180;p4"/>
          <p:cNvSpPr/>
          <p:nvPr/>
        </p:nvSpPr>
        <p:spPr>
          <a:xfrm>
            <a:off x="7660119" y="4491244"/>
            <a:ext cx="1022016" cy="64831"/>
          </a:xfrm>
          <a:custGeom>
            <a:rect b="b" l="l" r="r" t="t"/>
            <a:pathLst>
              <a:path extrusionOk="0" h="64831" w="574974">
                <a:moveTo>
                  <a:pt x="0" y="0"/>
                </a:moveTo>
                <a:cubicBezTo>
                  <a:pt x="203545" y="75712"/>
                  <a:pt x="396804"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1" name="Google Shape;181;p4"/>
          <p:cNvSpPr/>
          <p:nvPr/>
        </p:nvSpPr>
        <p:spPr>
          <a:xfrm>
            <a:off x="1292021" y="4418346"/>
            <a:ext cx="1022016" cy="64832"/>
          </a:xfrm>
          <a:custGeom>
            <a:rect b="b" l="l" r="r" t="t"/>
            <a:pathLst>
              <a:path extrusionOk="0" h="64832" w="574974">
                <a:moveTo>
                  <a:pt x="0" y="0"/>
                </a:moveTo>
                <a:cubicBezTo>
                  <a:pt x="203546" y="75712"/>
                  <a:pt x="396941" y="90663"/>
                  <a:pt x="574975" y="15088"/>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 name="Google Shape;182;p4"/>
          <p:cNvSpPr/>
          <p:nvPr/>
        </p:nvSpPr>
        <p:spPr>
          <a:xfrm>
            <a:off x="0" y="5053385"/>
            <a:ext cx="1022016" cy="64832"/>
          </a:xfrm>
          <a:custGeom>
            <a:rect b="b" l="l" r="r" t="t"/>
            <a:pathLst>
              <a:path extrusionOk="0" h="64832" w="574974">
                <a:moveTo>
                  <a:pt x="0" y="0"/>
                </a:moveTo>
                <a:cubicBezTo>
                  <a:pt x="203545" y="75713"/>
                  <a:pt x="396941" y="90663"/>
                  <a:pt x="574975" y="15088"/>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 name="Google Shape;183;p4"/>
          <p:cNvSpPr/>
          <p:nvPr/>
        </p:nvSpPr>
        <p:spPr>
          <a:xfrm>
            <a:off x="9704325" y="4925776"/>
            <a:ext cx="1022016" cy="64831"/>
          </a:xfrm>
          <a:custGeom>
            <a:rect b="b" l="l" r="r" t="t"/>
            <a:pathLst>
              <a:path extrusionOk="0" h="64831" w="574974">
                <a:moveTo>
                  <a:pt x="0" y="0"/>
                </a:moveTo>
                <a:cubicBezTo>
                  <a:pt x="203545" y="75712"/>
                  <a:pt x="396804"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84" name="Google Shape;184;p4"/>
          <p:cNvGrpSpPr/>
          <p:nvPr/>
        </p:nvGrpSpPr>
        <p:grpSpPr>
          <a:xfrm>
            <a:off x="9517464" y="6125521"/>
            <a:ext cx="3055466" cy="1216431"/>
            <a:chOff x="2642262" y="58532"/>
            <a:chExt cx="3038451" cy="6799505"/>
          </a:xfrm>
        </p:grpSpPr>
        <p:sp>
          <p:nvSpPr>
            <p:cNvPr id="185" name="Google Shape;185;p4"/>
            <p:cNvSpPr/>
            <p:nvPr/>
          </p:nvSpPr>
          <p:spPr>
            <a:xfrm>
              <a:off x="2642262" y="58532"/>
              <a:ext cx="3038451" cy="6799505"/>
            </a:xfrm>
            <a:custGeom>
              <a:rect b="b" l="l" r="r" t="t"/>
              <a:pathLst>
                <a:path extrusionOk="0" h="6799505" w="3038451">
                  <a:moveTo>
                    <a:pt x="3038452" y="6728147"/>
                  </a:moveTo>
                  <a:cubicBezTo>
                    <a:pt x="2025622" y="6751933"/>
                    <a:pt x="1012792" y="6775720"/>
                    <a:pt x="0" y="6799506"/>
                  </a:cubicBezTo>
                  <a:cubicBezTo>
                    <a:pt x="57315" y="4531228"/>
                    <a:pt x="114668" y="2264701"/>
                    <a:pt x="171983" y="0"/>
                  </a:cubicBezTo>
                  <a:cubicBezTo>
                    <a:pt x="1070145" y="21084"/>
                    <a:pt x="1968307" y="42168"/>
                    <a:pt x="2866469" y="63290"/>
                  </a:cubicBezTo>
                  <a:cubicBezTo>
                    <a:pt x="2923822" y="2286698"/>
                    <a:pt x="2981137" y="4508317"/>
                    <a:pt x="3038452" y="672814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6" name="Google Shape;186;p4"/>
            <p:cNvSpPr/>
            <p:nvPr/>
          </p:nvSpPr>
          <p:spPr>
            <a:xfrm>
              <a:off x="2863879" y="63328"/>
              <a:ext cx="551138" cy="6789305"/>
            </a:xfrm>
            <a:custGeom>
              <a:rect b="b" l="l" r="r" t="t"/>
              <a:pathLst>
                <a:path extrusionOk="0" h="6789305" w="551138">
                  <a:moveTo>
                    <a:pt x="401121" y="6780096"/>
                  </a:moveTo>
                  <a:cubicBezTo>
                    <a:pt x="270240" y="6783179"/>
                    <a:pt x="139360" y="6786262"/>
                    <a:pt x="8518" y="6789306"/>
                  </a:cubicBezTo>
                  <a:cubicBezTo>
                    <a:pt x="-49292" y="4524682"/>
                    <a:pt x="208054" y="2261580"/>
                    <a:pt x="154431" y="0"/>
                  </a:cubicBezTo>
                  <a:cubicBezTo>
                    <a:pt x="270469" y="2740"/>
                    <a:pt x="386545" y="5442"/>
                    <a:pt x="502583" y="8182"/>
                  </a:cubicBezTo>
                  <a:cubicBezTo>
                    <a:pt x="706801" y="2264434"/>
                    <a:pt x="187199" y="4521713"/>
                    <a:pt x="401121" y="678009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7" name="Google Shape;187;p4"/>
            <p:cNvSpPr/>
            <p:nvPr/>
          </p:nvSpPr>
          <p:spPr>
            <a:xfrm>
              <a:off x="3517799" y="78475"/>
              <a:ext cx="593424" cy="6757032"/>
            </a:xfrm>
            <a:custGeom>
              <a:rect b="b" l="l" r="r" t="t"/>
              <a:pathLst>
                <a:path extrusionOk="0" h="6757032" w="593424">
                  <a:moveTo>
                    <a:pt x="475739" y="6747823"/>
                  </a:moveTo>
                  <a:cubicBezTo>
                    <a:pt x="344859" y="6750906"/>
                    <a:pt x="214016" y="6753989"/>
                    <a:pt x="83136" y="6757033"/>
                  </a:cubicBezTo>
                  <a:cubicBezTo>
                    <a:pt x="-224066" y="4504016"/>
                    <a:pt x="440916" y="2251685"/>
                    <a:pt x="146578" y="0"/>
                  </a:cubicBezTo>
                  <a:cubicBezTo>
                    <a:pt x="262616" y="2740"/>
                    <a:pt x="378692" y="5442"/>
                    <a:pt x="494730" y="8182"/>
                  </a:cubicBezTo>
                  <a:cubicBezTo>
                    <a:pt x="849124" y="2254539"/>
                    <a:pt x="106618" y="4501086"/>
                    <a:pt x="475739" y="67478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8" name="Google Shape;188;p4"/>
            <p:cNvSpPr/>
            <p:nvPr/>
          </p:nvSpPr>
          <p:spPr>
            <a:xfrm>
              <a:off x="4215381" y="93660"/>
              <a:ext cx="546755" cy="6724759"/>
            </a:xfrm>
            <a:custGeom>
              <a:rect b="b" l="l" r="r" t="t"/>
              <a:pathLst>
                <a:path extrusionOk="0" h="6724759" w="546755">
                  <a:moveTo>
                    <a:pt x="506696" y="6715550"/>
                  </a:moveTo>
                  <a:cubicBezTo>
                    <a:pt x="375816" y="6718633"/>
                    <a:pt x="244973" y="6721716"/>
                    <a:pt x="114093" y="6724760"/>
                  </a:cubicBezTo>
                  <a:cubicBezTo>
                    <a:pt x="-267702" y="4483389"/>
                    <a:pt x="462131" y="2241790"/>
                    <a:pt x="95064" y="0"/>
                  </a:cubicBezTo>
                  <a:cubicBezTo>
                    <a:pt x="211140" y="2740"/>
                    <a:pt x="327178" y="5442"/>
                    <a:pt x="443216" y="8182"/>
                  </a:cubicBezTo>
                  <a:cubicBezTo>
                    <a:pt x="779837" y="2244644"/>
                    <a:pt x="157174" y="4480421"/>
                    <a:pt x="506696" y="671555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9" name="Google Shape;189;p4"/>
            <p:cNvSpPr/>
            <p:nvPr/>
          </p:nvSpPr>
          <p:spPr>
            <a:xfrm>
              <a:off x="4956513" y="108845"/>
              <a:ext cx="494103" cy="6692448"/>
            </a:xfrm>
            <a:custGeom>
              <a:rect b="b" l="l" r="r" t="t"/>
              <a:pathLst>
                <a:path extrusionOk="0" h="6692448" w="494103">
                  <a:moveTo>
                    <a:pt x="494103" y="6683239"/>
                  </a:moveTo>
                  <a:cubicBezTo>
                    <a:pt x="363223" y="6686322"/>
                    <a:pt x="232380" y="6689405"/>
                    <a:pt x="101500" y="6692449"/>
                  </a:cubicBezTo>
                  <a:cubicBezTo>
                    <a:pt x="-180089" y="4462686"/>
                    <a:pt x="271846" y="2231895"/>
                    <a:pt x="0" y="0"/>
                  </a:cubicBezTo>
                  <a:cubicBezTo>
                    <a:pt x="116076" y="2740"/>
                    <a:pt x="232114" y="5442"/>
                    <a:pt x="348152" y="8182"/>
                  </a:cubicBezTo>
                  <a:cubicBezTo>
                    <a:pt x="499051" y="2234711"/>
                    <a:pt x="339018" y="4459755"/>
                    <a:pt x="494103" y="668323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90" name="Google Shape;190;p4"/>
          <p:cNvGrpSpPr/>
          <p:nvPr/>
        </p:nvGrpSpPr>
        <p:grpSpPr>
          <a:xfrm>
            <a:off x="348918" y="503487"/>
            <a:ext cx="9730167" cy="6966294"/>
            <a:chOff x="397041" y="250370"/>
            <a:chExt cx="9915589" cy="7099046"/>
          </a:xfrm>
        </p:grpSpPr>
        <p:sp>
          <p:nvSpPr>
            <p:cNvPr id="191" name="Google Shape;191;p4"/>
            <p:cNvSpPr/>
            <p:nvPr/>
          </p:nvSpPr>
          <p:spPr>
            <a:xfrm>
              <a:off x="397041" y="250370"/>
              <a:ext cx="9915589" cy="7099046"/>
            </a:xfrm>
            <a:custGeom>
              <a:rect b="b" l="l" r="r" t="t"/>
              <a:pathLst>
                <a:path extrusionOk="0" h="4887467" w="6826567">
                  <a:moveTo>
                    <a:pt x="6807518" y="0"/>
                  </a:moveTo>
                  <a:cubicBezTo>
                    <a:pt x="6817995" y="0"/>
                    <a:pt x="6826568" y="8572"/>
                    <a:pt x="6826568" y="19050"/>
                  </a:cubicBezTo>
                  <a:lnTo>
                    <a:pt x="6824949" y="4867466"/>
                  </a:lnTo>
                  <a:cubicBezTo>
                    <a:pt x="6824949" y="4877943"/>
                    <a:pt x="6816376" y="4886516"/>
                    <a:pt x="6805899" y="4886516"/>
                  </a:cubicBezTo>
                  <a:lnTo>
                    <a:pt x="2925985" y="4877276"/>
                  </a:lnTo>
                  <a:cubicBezTo>
                    <a:pt x="2915507" y="4877276"/>
                    <a:pt x="2898362" y="4877276"/>
                    <a:pt x="2887885" y="4877276"/>
                  </a:cubicBezTo>
                  <a:lnTo>
                    <a:pt x="19050" y="4887468"/>
                  </a:lnTo>
                  <a:cubicBezTo>
                    <a:pt x="8573" y="4887468"/>
                    <a:pt x="0" y="4878991"/>
                    <a:pt x="0" y="4868513"/>
                  </a:cubicBezTo>
                  <a:lnTo>
                    <a:pt x="7906" y="30480"/>
                  </a:lnTo>
                  <a:cubicBezTo>
                    <a:pt x="7906" y="20003"/>
                    <a:pt x="16478" y="11430"/>
                    <a:pt x="26956" y="11430"/>
                  </a:cubicBezTo>
                  <a:lnTo>
                    <a:pt x="6807518"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2" name="Google Shape;192;p4"/>
            <p:cNvSpPr/>
            <p:nvPr/>
          </p:nvSpPr>
          <p:spPr>
            <a:xfrm>
              <a:off x="507842" y="361447"/>
              <a:ext cx="9693950" cy="6876855"/>
            </a:xfrm>
            <a:custGeom>
              <a:rect b="b" l="l" r="r" t="t"/>
              <a:pathLst>
                <a:path extrusionOk="0" h="4734496" w="6673976">
                  <a:moveTo>
                    <a:pt x="19050" y="4734497"/>
                  </a:moveTo>
                  <a:cubicBezTo>
                    <a:pt x="8573" y="4734497"/>
                    <a:pt x="0" y="4726020"/>
                    <a:pt x="0" y="4715542"/>
                  </a:cubicBezTo>
                  <a:lnTo>
                    <a:pt x="7620" y="30099"/>
                  </a:lnTo>
                  <a:cubicBezTo>
                    <a:pt x="7620" y="19622"/>
                    <a:pt x="16193" y="11049"/>
                    <a:pt x="26670" y="11049"/>
                  </a:cubicBezTo>
                  <a:lnTo>
                    <a:pt x="6654927" y="0"/>
                  </a:lnTo>
                  <a:cubicBezTo>
                    <a:pt x="6665405" y="0"/>
                    <a:pt x="6673977" y="8573"/>
                    <a:pt x="6673977" y="19050"/>
                  </a:cubicBezTo>
                  <a:lnTo>
                    <a:pt x="6672358" y="4714780"/>
                  </a:lnTo>
                  <a:cubicBezTo>
                    <a:pt x="6672358" y="4725257"/>
                    <a:pt x="6663785" y="4733830"/>
                    <a:pt x="6653308" y="4733830"/>
                  </a:cubicBezTo>
                  <a:lnTo>
                    <a:pt x="2849785" y="4724781"/>
                  </a:lnTo>
                  <a:cubicBezTo>
                    <a:pt x="2839307" y="4724781"/>
                    <a:pt x="2822163" y="4724781"/>
                    <a:pt x="2811685" y="4724781"/>
                  </a:cubicBezTo>
                  <a:lnTo>
                    <a:pt x="19050" y="473449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3" name="Google Shape;193;p4"/>
            <p:cNvSpPr/>
            <p:nvPr/>
          </p:nvSpPr>
          <p:spPr>
            <a:xfrm>
              <a:off x="655576" y="485943"/>
              <a:ext cx="99473" cy="6661997"/>
            </a:xfrm>
            <a:custGeom>
              <a:rect b="b" l="l" r="r" t="t"/>
              <a:pathLst>
                <a:path extrusionOk="0" h="4586573" w="68484">
                  <a:moveTo>
                    <a:pt x="38671" y="7334"/>
                  </a:moveTo>
                  <a:cubicBezTo>
                    <a:pt x="35909" y="329660"/>
                    <a:pt x="286" y="4541425"/>
                    <a:pt x="0" y="4582478"/>
                  </a:cubicBezTo>
                  <a:lnTo>
                    <a:pt x="29718" y="4586573"/>
                  </a:lnTo>
                  <a:cubicBezTo>
                    <a:pt x="30575" y="4483704"/>
                    <a:pt x="65437" y="361188"/>
                    <a:pt x="68485" y="0"/>
                  </a:cubicBezTo>
                  <a:lnTo>
                    <a:pt x="38671" y="7334"/>
                  </a:lnTo>
                  <a:close/>
                </a:path>
              </a:pathLst>
            </a:custGeom>
            <a:solidFill>
              <a:srgbClr val="F4F5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4" name="Google Shape;194;p4"/>
            <p:cNvSpPr/>
            <p:nvPr/>
          </p:nvSpPr>
          <p:spPr>
            <a:xfrm>
              <a:off x="655577" y="496594"/>
              <a:ext cx="56170" cy="6645395"/>
            </a:xfrm>
            <a:custGeom>
              <a:rect b="b" l="l" r="r" t="t"/>
              <a:pathLst>
                <a:path extrusionOk="0" h="4575143" w="38671">
                  <a:moveTo>
                    <a:pt x="38671" y="0"/>
                  </a:moveTo>
                  <a:cubicBezTo>
                    <a:pt x="35909" y="322326"/>
                    <a:pt x="286" y="4534091"/>
                    <a:pt x="0" y="4575143"/>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5" name="Google Shape;195;p4"/>
            <p:cNvSpPr/>
            <p:nvPr/>
          </p:nvSpPr>
          <p:spPr>
            <a:xfrm>
              <a:off x="698874" y="485943"/>
              <a:ext cx="56308" cy="6661997"/>
            </a:xfrm>
            <a:custGeom>
              <a:rect b="b" l="l" r="r" t="t"/>
              <a:pathLst>
                <a:path extrusionOk="0" h="4586573" w="38766">
                  <a:moveTo>
                    <a:pt x="38767" y="0"/>
                  </a:moveTo>
                  <a:cubicBezTo>
                    <a:pt x="36290" y="294513"/>
                    <a:pt x="1048" y="4452557"/>
                    <a:pt x="0" y="4586573"/>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96" name="Google Shape;196;p4"/>
            <p:cNvGrpSpPr/>
            <p:nvPr/>
          </p:nvGrpSpPr>
          <p:grpSpPr>
            <a:xfrm>
              <a:off x="9662280" y="427313"/>
              <a:ext cx="341676" cy="6781704"/>
              <a:chOff x="8262760" y="796380"/>
              <a:chExt cx="235266" cy="4669630"/>
            </a:xfrm>
          </p:grpSpPr>
          <p:sp>
            <p:nvSpPr>
              <p:cNvPr id="197" name="Google Shape;197;p4"/>
              <p:cNvSpPr/>
              <p:nvPr/>
            </p:nvSpPr>
            <p:spPr>
              <a:xfrm>
                <a:off x="8262760" y="796380"/>
                <a:ext cx="94583" cy="4669630"/>
              </a:xfrm>
              <a:custGeom>
                <a:rect b="b" l="l" r="r" t="t"/>
                <a:pathLst>
                  <a:path extrusionOk="0" h="4669630" w="94583">
                    <a:moveTo>
                      <a:pt x="76200" y="10192"/>
                    </a:moveTo>
                    <a:cubicBezTo>
                      <a:pt x="76866" y="187166"/>
                      <a:pt x="94202" y="4551236"/>
                      <a:pt x="94583" y="4660773"/>
                    </a:cubicBezTo>
                    <a:lnTo>
                      <a:pt x="18288" y="4669631"/>
                    </a:lnTo>
                    <a:cubicBezTo>
                      <a:pt x="17716" y="4524185"/>
                      <a:pt x="666" y="176213"/>
                      <a:pt x="0" y="0"/>
                    </a:cubicBezTo>
                    <a:lnTo>
                      <a:pt x="76200" y="10192"/>
                    </a:lnTo>
                    <a:close/>
                  </a:path>
                </a:pathLst>
              </a:custGeom>
              <a:solidFill>
                <a:srgbClr val="EAED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8" name="Google Shape;198;p4"/>
              <p:cNvSpPr/>
              <p:nvPr/>
            </p:nvSpPr>
            <p:spPr>
              <a:xfrm>
                <a:off x="8385156" y="823050"/>
                <a:ext cx="54197" cy="4620482"/>
              </a:xfrm>
              <a:custGeom>
                <a:rect b="b" l="l" r="r" t="t"/>
                <a:pathLst>
                  <a:path extrusionOk="0" h="4620482" w="54197">
                    <a:moveTo>
                      <a:pt x="35719" y="9906"/>
                    </a:moveTo>
                    <a:cubicBezTo>
                      <a:pt x="36957" y="339757"/>
                      <a:pt x="53626" y="4451223"/>
                      <a:pt x="54197" y="4616577"/>
                    </a:cubicBezTo>
                    <a:lnTo>
                      <a:pt x="18383" y="4620482"/>
                    </a:lnTo>
                    <a:cubicBezTo>
                      <a:pt x="17621" y="4431983"/>
                      <a:pt x="1429" y="365474"/>
                      <a:pt x="0" y="0"/>
                    </a:cubicBezTo>
                    <a:lnTo>
                      <a:pt x="35719" y="9906"/>
                    </a:lnTo>
                    <a:close/>
                  </a:path>
                </a:pathLst>
              </a:custGeom>
              <a:solidFill>
                <a:srgbClr val="EDEF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9" name="Google Shape;199;p4"/>
              <p:cNvSpPr/>
              <p:nvPr/>
            </p:nvSpPr>
            <p:spPr>
              <a:xfrm>
                <a:off x="8420970" y="833051"/>
                <a:ext cx="48672" cy="4606671"/>
              </a:xfrm>
              <a:custGeom>
                <a:rect b="b" l="l" r="r" t="t"/>
                <a:pathLst>
                  <a:path extrusionOk="0" h="4606671" w="48672">
                    <a:moveTo>
                      <a:pt x="30003" y="10668"/>
                    </a:moveTo>
                    <a:cubicBezTo>
                      <a:pt x="31337" y="357473"/>
                      <a:pt x="48101" y="4466273"/>
                      <a:pt x="48673" y="4599909"/>
                    </a:cubicBezTo>
                    <a:lnTo>
                      <a:pt x="18479" y="4606671"/>
                    </a:lnTo>
                    <a:cubicBezTo>
                      <a:pt x="17812" y="4444651"/>
                      <a:pt x="1428" y="380810"/>
                      <a:pt x="0" y="0"/>
                    </a:cubicBezTo>
                    <a:lnTo>
                      <a:pt x="30003" y="10668"/>
                    </a:lnTo>
                    <a:close/>
                  </a:path>
                </a:pathLst>
              </a:custGeom>
              <a:solidFill>
                <a:srgbClr val="FBFBF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0" name="Google Shape;200;p4"/>
              <p:cNvSpPr/>
              <p:nvPr/>
            </p:nvSpPr>
            <p:spPr>
              <a:xfrm>
                <a:off x="8450973" y="843624"/>
                <a:ext cx="47053" cy="4589240"/>
              </a:xfrm>
              <a:custGeom>
                <a:rect b="b" l="l" r="r" t="t"/>
                <a:pathLst>
                  <a:path extrusionOk="0" h="4589240" w="47053">
                    <a:moveTo>
                      <a:pt x="28385" y="6001"/>
                    </a:moveTo>
                    <a:cubicBezTo>
                      <a:pt x="29813" y="379476"/>
                      <a:pt x="46959" y="4547330"/>
                      <a:pt x="47054" y="4588193"/>
                    </a:cubicBezTo>
                    <a:lnTo>
                      <a:pt x="18669" y="4589240"/>
                    </a:lnTo>
                    <a:cubicBezTo>
                      <a:pt x="18288" y="4486656"/>
                      <a:pt x="1620" y="404050"/>
                      <a:pt x="0" y="0"/>
                    </a:cubicBezTo>
                    <a:lnTo>
                      <a:pt x="28385" y="6001"/>
                    </a:lnTo>
                    <a:close/>
                  </a:path>
                </a:pathLst>
              </a:custGeom>
              <a:solidFill>
                <a:srgbClr val="F4F5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1" name="Google Shape;201;p4"/>
              <p:cNvSpPr/>
              <p:nvPr/>
            </p:nvSpPr>
            <p:spPr>
              <a:xfrm>
                <a:off x="8338960" y="806572"/>
                <a:ext cx="64865" cy="4643913"/>
              </a:xfrm>
              <a:custGeom>
                <a:rect b="b" l="l" r="r" t="t"/>
                <a:pathLst>
                  <a:path extrusionOk="0" h="4643913" w="64865">
                    <a:moveTo>
                      <a:pt x="46482" y="16573"/>
                    </a:moveTo>
                    <a:cubicBezTo>
                      <a:pt x="47815" y="367094"/>
                      <a:pt x="64484" y="4529900"/>
                      <a:pt x="64865" y="4637056"/>
                    </a:cubicBezTo>
                    <a:lnTo>
                      <a:pt x="18192" y="4643914"/>
                    </a:lnTo>
                    <a:cubicBezTo>
                      <a:pt x="17621" y="4502373"/>
                      <a:pt x="1428" y="383000"/>
                      <a:pt x="0" y="0"/>
                    </a:cubicBezTo>
                    <a:lnTo>
                      <a:pt x="46482" y="16573"/>
                    </a:lnTo>
                    <a:close/>
                  </a:path>
                </a:pathLst>
              </a:custGeom>
              <a:solidFill>
                <a:srgbClr val="F7F8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2" name="Google Shape;202;p4"/>
              <p:cNvSpPr/>
              <p:nvPr/>
            </p:nvSpPr>
            <p:spPr>
              <a:xfrm>
                <a:off x="8479358" y="849625"/>
                <a:ext cx="18668" cy="4582191"/>
              </a:xfrm>
              <a:custGeom>
                <a:rect b="b" l="l" r="r" t="t"/>
                <a:pathLst>
                  <a:path extrusionOk="0" h="4582191" w="18668">
                    <a:moveTo>
                      <a:pt x="0" y="0"/>
                    </a:moveTo>
                    <a:cubicBezTo>
                      <a:pt x="1428" y="373475"/>
                      <a:pt x="18574" y="4541330"/>
                      <a:pt x="18669" y="4582192"/>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3" name="Google Shape;203;p4"/>
              <p:cNvSpPr/>
              <p:nvPr/>
            </p:nvSpPr>
            <p:spPr>
              <a:xfrm>
                <a:off x="8385442" y="823146"/>
                <a:ext cx="18383" cy="4620482"/>
              </a:xfrm>
              <a:custGeom>
                <a:rect b="b" l="l" r="r" t="t"/>
                <a:pathLst>
                  <a:path extrusionOk="0" h="4620482" w="18383">
                    <a:moveTo>
                      <a:pt x="0" y="0"/>
                    </a:moveTo>
                    <a:cubicBezTo>
                      <a:pt x="1333" y="350520"/>
                      <a:pt x="18002" y="4513326"/>
                      <a:pt x="18383" y="4620482"/>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4" name="Google Shape;204;p4"/>
              <p:cNvSpPr/>
              <p:nvPr/>
            </p:nvSpPr>
            <p:spPr>
              <a:xfrm>
                <a:off x="8420875" y="832956"/>
                <a:ext cx="18478" cy="4606671"/>
              </a:xfrm>
              <a:custGeom>
                <a:rect b="b" l="l" r="r" t="t"/>
                <a:pathLst>
                  <a:path extrusionOk="0" h="4606671" w="18478">
                    <a:moveTo>
                      <a:pt x="0" y="0"/>
                    </a:moveTo>
                    <a:cubicBezTo>
                      <a:pt x="1238" y="329851"/>
                      <a:pt x="17907" y="4441317"/>
                      <a:pt x="18479" y="460667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5" name="Google Shape;205;p4"/>
              <p:cNvSpPr/>
              <p:nvPr/>
            </p:nvSpPr>
            <p:spPr>
              <a:xfrm>
                <a:off x="8450973" y="843719"/>
                <a:ext cx="18669" cy="4589240"/>
              </a:xfrm>
              <a:custGeom>
                <a:rect b="b" l="l" r="r" t="t"/>
                <a:pathLst>
                  <a:path extrusionOk="0" h="4589240" w="18669">
                    <a:moveTo>
                      <a:pt x="0" y="0"/>
                    </a:moveTo>
                    <a:cubicBezTo>
                      <a:pt x="1334" y="346805"/>
                      <a:pt x="18098" y="4455605"/>
                      <a:pt x="18669" y="458924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 name="Google Shape;206;p4"/>
              <p:cNvSpPr/>
              <p:nvPr/>
            </p:nvSpPr>
            <p:spPr>
              <a:xfrm>
                <a:off x="8338960" y="806572"/>
                <a:ext cx="18478" cy="4650581"/>
              </a:xfrm>
              <a:custGeom>
                <a:rect b="b" l="l" r="r" t="t"/>
                <a:pathLst>
                  <a:path extrusionOk="0" h="4650581" w="18478">
                    <a:moveTo>
                      <a:pt x="0" y="0"/>
                    </a:moveTo>
                    <a:cubicBezTo>
                      <a:pt x="666" y="172974"/>
                      <a:pt x="18002" y="4541044"/>
                      <a:pt x="18479" y="465058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 name="Google Shape;207;p4"/>
              <p:cNvSpPr/>
              <p:nvPr/>
            </p:nvSpPr>
            <p:spPr>
              <a:xfrm>
                <a:off x="8262854" y="796380"/>
                <a:ext cx="18288" cy="4669630"/>
              </a:xfrm>
              <a:custGeom>
                <a:rect b="b" l="l" r="r" t="t"/>
                <a:pathLst>
                  <a:path extrusionOk="0" h="4669630" w="18288">
                    <a:moveTo>
                      <a:pt x="18288" y="4669631"/>
                    </a:moveTo>
                    <a:cubicBezTo>
                      <a:pt x="17717" y="4524185"/>
                      <a:pt x="667" y="176213"/>
                      <a:pt x="0" y="0"/>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08" name="Google Shape;208;p4"/>
            <p:cNvSpPr/>
            <p:nvPr/>
          </p:nvSpPr>
          <p:spPr>
            <a:xfrm>
              <a:off x="744661" y="462566"/>
              <a:ext cx="110956" cy="6694510"/>
            </a:xfrm>
            <a:custGeom>
              <a:rect b="b" l="l" r="r" t="t"/>
              <a:pathLst>
                <a:path extrusionOk="0" h="4608957" w="76390">
                  <a:moveTo>
                    <a:pt x="38862" y="8763"/>
                  </a:moveTo>
                  <a:cubicBezTo>
                    <a:pt x="36481" y="286417"/>
                    <a:pt x="1333" y="4439888"/>
                    <a:pt x="0" y="4605814"/>
                  </a:cubicBezTo>
                  <a:lnTo>
                    <a:pt x="37433" y="4608957"/>
                  </a:lnTo>
                  <a:cubicBezTo>
                    <a:pt x="39052" y="4420077"/>
                    <a:pt x="73724" y="323850"/>
                    <a:pt x="76391" y="0"/>
                  </a:cubicBezTo>
                  <a:lnTo>
                    <a:pt x="38862" y="8763"/>
                  </a:lnTo>
                  <a:close/>
                </a:path>
              </a:pathLst>
            </a:custGeom>
            <a:solidFill>
              <a:srgbClr val="EDEF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9" name="Google Shape;209;p4"/>
            <p:cNvSpPr/>
            <p:nvPr/>
          </p:nvSpPr>
          <p:spPr>
            <a:xfrm>
              <a:off x="698874" y="475292"/>
              <a:ext cx="102240" cy="6677215"/>
            </a:xfrm>
            <a:custGeom>
              <a:rect b="b" l="l" r="r" t="t"/>
              <a:pathLst>
                <a:path extrusionOk="0" h="4597050" w="70389">
                  <a:moveTo>
                    <a:pt x="38767" y="7334"/>
                  </a:moveTo>
                  <a:cubicBezTo>
                    <a:pt x="36290" y="301847"/>
                    <a:pt x="1048" y="4459891"/>
                    <a:pt x="0" y="4593908"/>
                  </a:cubicBezTo>
                  <a:lnTo>
                    <a:pt x="31528" y="4597051"/>
                  </a:lnTo>
                  <a:cubicBezTo>
                    <a:pt x="32861" y="4434745"/>
                    <a:pt x="67532" y="338042"/>
                    <a:pt x="70390" y="0"/>
                  </a:cubicBezTo>
                  <a:lnTo>
                    <a:pt x="38767" y="7334"/>
                  </a:lnTo>
                  <a:close/>
                </a:path>
              </a:pathLst>
            </a:custGeom>
            <a:solidFill>
              <a:srgbClr val="FBFBF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0" name="Google Shape;210;p4"/>
            <p:cNvSpPr/>
            <p:nvPr/>
          </p:nvSpPr>
          <p:spPr>
            <a:xfrm>
              <a:off x="744661" y="475292"/>
              <a:ext cx="56447" cy="6677215"/>
            </a:xfrm>
            <a:custGeom>
              <a:rect b="b" l="l" r="r" t="t"/>
              <a:pathLst>
                <a:path extrusionOk="0" h="4597050" w="38862">
                  <a:moveTo>
                    <a:pt x="38862" y="0"/>
                  </a:moveTo>
                  <a:cubicBezTo>
                    <a:pt x="36481" y="277654"/>
                    <a:pt x="1333" y="4431125"/>
                    <a:pt x="0" y="459705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1" name="Google Shape;211;p4"/>
            <p:cNvSpPr/>
            <p:nvPr/>
          </p:nvSpPr>
          <p:spPr>
            <a:xfrm>
              <a:off x="798748" y="448178"/>
              <a:ext cx="127697" cy="6717891"/>
            </a:xfrm>
            <a:custGeom>
              <a:rect b="b" l="l" r="r" t="t"/>
              <a:pathLst>
                <a:path extrusionOk="0" h="4625054" w="87915">
                  <a:moveTo>
                    <a:pt x="38957" y="9430"/>
                  </a:moveTo>
                  <a:cubicBezTo>
                    <a:pt x="36385" y="314897"/>
                    <a:pt x="857" y="4511517"/>
                    <a:pt x="0" y="4618863"/>
                  </a:cubicBezTo>
                  <a:lnTo>
                    <a:pt x="48768" y="4625054"/>
                  </a:lnTo>
                  <a:cubicBezTo>
                    <a:pt x="50006" y="4483323"/>
                    <a:pt x="84963" y="347377"/>
                    <a:pt x="87916" y="0"/>
                  </a:cubicBezTo>
                  <a:lnTo>
                    <a:pt x="38957" y="9430"/>
                  </a:lnTo>
                  <a:close/>
                </a:path>
              </a:pathLst>
            </a:custGeom>
            <a:solidFill>
              <a:srgbClr val="F7F8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2" name="Google Shape;212;p4"/>
            <p:cNvSpPr/>
            <p:nvPr/>
          </p:nvSpPr>
          <p:spPr>
            <a:xfrm>
              <a:off x="798748" y="461873"/>
              <a:ext cx="56585" cy="6695201"/>
            </a:xfrm>
            <a:custGeom>
              <a:rect b="b" l="l" r="r" t="t"/>
              <a:pathLst>
                <a:path extrusionOk="0" h="4609433" w="38957">
                  <a:moveTo>
                    <a:pt x="38957" y="0"/>
                  </a:moveTo>
                  <a:cubicBezTo>
                    <a:pt x="36385" y="305467"/>
                    <a:pt x="857" y="4502087"/>
                    <a:pt x="0" y="4609434"/>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3" name="Google Shape;213;p4"/>
            <p:cNvSpPr/>
            <p:nvPr/>
          </p:nvSpPr>
          <p:spPr>
            <a:xfrm>
              <a:off x="869434" y="441123"/>
              <a:ext cx="172938" cy="6765899"/>
            </a:xfrm>
            <a:custGeom>
              <a:rect b="b" l="l" r="r" t="t"/>
              <a:pathLst>
                <a:path extrusionOk="0" h="4658106" w="119062">
                  <a:moveTo>
                    <a:pt x="39052" y="16383"/>
                  </a:moveTo>
                  <a:cubicBezTo>
                    <a:pt x="39052" y="16383"/>
                    <a:pt x="952" y="4525042"/>
                    <a:pt x="0" y="4636484"/>
                  </a:cubicBezTo>
                  <a:lnTo>
                    <a:pt x="79629" y="4658106"/>
                  </a:lnTo>
                  <a:cubicBezTo>
                    <a:pt x="80867" y="4511516"/>
                    <a:pt x="118300" y="83344"/>
                    <a:pt x="119063" y="0"/>
                  </a:cubicBezTo>
                  <a:lnTo>
                    <a:pt x="39052" y="16383"/>
                  </a:lnTo>
                  <a:close/>
                </a:path>
              </a:pathLst>
            </a:custGeom>
            <a:solidFill>
              <a:srgbClr val="EAED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4" name="Google Shape;214;p4"/>
            <p:cNvSpPr/>
            <p:nvPr/>
          </p:nvSpPr>
          <p:spPr>
            <a:xfrm>
              <a:off x="869433" y="448733"/>
              <a:ext cx="56861" cy="6726883"/>
            </a:xfrm>
            <a:custGeom>
              <a:rect b="b" l="l" r="r" t="t"/>
              <a:pathLst>
                <a:path extrusionOk="0" h="4631245" w="39147">
                  <a:moveTo>
                    <a:pt x="39148" y="0"/>
                  </a:moveTo>
                  <a:cubicBezTo>
                    <a:pt x="39148" y="0"/>
                    <a:pt x="857" y="4519898"/>
                    <a:pt x="0" y="4631246"/>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5" name="Google Shape;215;p4"/>
            <p:cNvSpPr/>
            <p:nvPr/>
          </p:nvSpPr>
          <p:spPr>
            <a:xfrm>
              <a:off x="984936" y="442783"/>
              <a:ext cx="57276" cy="6764099"/>
            </a:xfrm>
            <a:custGeom>
              <a:rect b="b" l="l" r="r" t="t"/>
              <a:pathLst>
                <a:path extrusionOk="0" h="4656867" w="39433">
                  <a:moveTo>
                    <a:pt x="0" y="4656868"/>
                  </a:moveTo>
                  <a:cubicBezTo>
                    <a:pt x="1238" y="4510278"/>
                    <a:pt x="38672" y="83249"/>
                    <a:pt x="39433" y="0"/>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 name="Google Shape;216;p4"/>
            <p:cNvSpPr/>
            <p:nvPr/>
          </p:nvSpPr>
          <p:spPr>
            <a:xfrm>
              <a:off x="985075" y="312247"/>
              <a:ext cx="4407390" cy="6926894"/>
            </a:xfrm>
            <a:custGeom>
              <a:rect b="b" l="l" r="r" t="t"/>
              <a:pathLst>
                <a:path extrusionOk="0" h="4768946" w="3003332">
                  <a:moveTo>
                    <a:pt x="3000661" y="122175"/>
                  </a:moveTo>
                  <a:cubicBezTo>
                    <a:pt x="3000661" y="122175"/>
                    <a:pt x="2885884" y="-12984"/>
                    <a:pt x="2283333" y="1017"/>
                  </a:cubicBezTo>
                  <a:cubicBezTo>
                    <a:pt x="2211896" y="446"/>
                    <a:pt x="1745075" y="13114"/>
                    <a:pt x="1456754" y="36927"/>
                  </a:cubicBezTo>
                  <a:cubicBezTo>
                    <a:pt x="1168432" y="60644"/>
                    <a:pt x="432435" y="80646"/>
                    <a:pt x="39529" y="77313"/>
                  </a:cubicBezTo>
                  <a:cubicBezTo>
                    <a:pt x="37433" y="324963"/>
                    <a:pt x="0" y="4746754"/>
                    <a:pt x="0" y="4746754"/>
                  </a:cubicBezTo>
                  <a:cubicBezTo>
                    <a:pt x="0" y="4746754"/>
                    <a:pt x="1272445" y="4744848"/>
                    <a:pt x="1367695" y="4745611"/>
                  </a:cubicBezTo>
                  <a:cubicBezTo>
                    <a:pt x="1462945" y="4746373"/>
                    <a:pt x="2720531" y="4718941"/>
                    <a:pt x="3002661" y="4768947"/>
                  </a:cubicBezTo>
                  <a:cubicBezTo>
                    <a:pt x="3004947" y="4486340"/>
                    <a:pt x="3000661" y="122175"/>
                    <a:pt x="3000661" y="122175"/>
                  </a:cubicBezTo>
                  <a:close/>
                </a:path>
              </a:pathLst>
            </a:custGeom>
            <a:gradFill>
              <a:gsLst>
                <a:gs pos="0">
                  <a:srgbClr val="FFFFFF"/>
                </a:gs>
                <a:gs pos="1000">
                  <a:srgbClr val="FFFFFF"/>
                </a:gs>
                <a:gs pos="19000">
                  <a:srgbClr val="D8D8D8"/>
                </a:gs>
                <a:gs pos="100000">
                  <a:srgbClr val="F2F2F2"/>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7" name="Google Shape;217;p4"/>
            <p:cNvSpPr/>
            <p:nvPr/>
          </p:nvSpPr>
          <p:spPr>
            <a:xfrm>
              <a:off x="5342846" y="301016"/>
              <a:ext cx="4347391" cy="6938264"/>
            </a:xfrm>
            <a:custGeom>
              <a:rect b="b" l="l" r="r" t="t"/>
              <a:pathLst>
                <a:path extrusionOk="0" h="4776774" w="2993040">
                  <a:moveTo>
                    <a:pt x="0" y="129908"/>
                  </a:moveTo>
                  <a:cubicBezTo>
                    <a:pt x="0" y="129908"/>
                    <a:pt x="80677" y="-27350"/>
                    <a:pt x="994886" y="4178"/>
                  </a:cubicBezTo>
                  <a:cubicBezTo>
                    <a:pt x="1909096" y="35706"/>
                    <a:pt x="2796826" y="86093"/>
                    <a:pt x="2975419" y="87617"/>
                  </a:cubicBezTo>
                  <a:cubicBezTo>
                    <a:pt x="2973420" y="325742"/>
                    <a:pt x="2993041" y="4756391"/>
                    <a:pt x="2993041" y="4756391"/>
                  </a:cubicBezTo>
                  <a:cubicBezTo>
                    <a:pt x="2993041" y="4756391"/>
                    <a:pt x="1821466" y="4754010"/>
                    <a:pt x="1424559" y="4750676"/>
                  </a:cubicBezTo>
                  <a:cubicBezTo>
                    <a:pt x="1027747" y="4747342"/>
                    <a:pt x="326041" y="4742961"/>
                    <a:pt x="1905" y="4776775"/>
                  </a:cubicBezTo>
                  <a:cubicBezTo>
                    <a:pt x="3620" y="4575035"/>
                    <a:pt x="0" y="129908"/>
                    <a:pt x="0" y="129908"/>
                  </a:cubicBezTo>
                  <a:close/>
                </a:path>
              </a:pathLst>
            </a:custGeom>
            <a:gradFill>
              <a:gsLst>
                <a:gs pos="0">
                  <a:srgbClr val="D8D8D8"/>
                </a:gs>
                <a:gs pos="49000">
                  <a:srgbClr val="FFFFFF"/>
                </a:gs>
                <a:gs pos="76000">
                  <a:srgbClr val="EFEFEF"/>
                </a:gs>
                <a:gs pos="100000">
                  <a:srgbClr val="F2F2F2"/>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218" name="Google Shape;218;p4"/>
          <p:cNvSpPr txBox="1"/>
          <p:nvPr>
            <p:ph idx="1" type="subTitle"/>
          </p:nvPr>
        </p:nvSpPr>
        <p:spPr>
          <a:xfrm>
            <a:off x="1197274" y="2572825"/>
            <a:ext cx="35652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219" name="Google Shape;219;p4"/>
          <p:cNvSpPr txBox="1"/>
          <p:nvPr>
            <p:ph type="title"/>
          </p:nvPr>
        </p:nvSpPr>
        <p:spPr>
          <a:xfrm>
            <a:off x="1173100" y="1142025"/>
            <a:ext cx="35652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20" name="Google Shape;220;p4"/>
          <p:cNvSpPr txBox="1"/>
          <p:nvPr>
            <p:ph idx="2" type="body"/>
          </p:nvPr>
        </p:nvSpPr>
        <p:spPr>
          <a:xfrm>
            <a:off x="1197275" y="3233000"/>
            <a:ext cx="3565200" cy="3436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21" name="Google Shape;221;p4"/>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homeppt</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222" name="Shape 222"/>
        <p:cNvGrpSpPr/>
        <p:nvPr/>
      </p:nvGrpSpPr>
      <p:grpSpPr>
        <a:xfrm>
          <a:off x="0" y="0"/>
          <a:ext cx="0" cy="0"/>
          <a:chOff x="0" y="0"/>
          <a:chExt cx="0" cy="0"/>
        </a:xfrm>
      </p:grpSpPr>
      <p:sp>
        <p:nvSpPr>
          <p:cNvPr id="223" name="Google Shape;223;p5"/>
          <p:cNvSpPr/>
          <p:nvPr/>
        </p:nvSpPr>
        <p:spPr>
          <a:xfrm>
            <a:off x="0" y="0"/>
            <a:ext cx="12190095" cy="6858000"/>
          </a:xfrm>
          <a:custGeom>
            <a:rect b="b" l="l" r="r" t="t"/>
            <a:pathLst>
              <a:path extrusionOk="0" h="6858000" w="6858000">
                <a:moveTo>
                  <a:pt x="0" y="0"/>
                </a:moveTo>
                <a:lnTo>
                  <a:pt x="6858000" y="0"/>
                </a:lnTo>
                <a:lnTo>
                  <a:pt x="6858000" y="6858000"/>
                </a:lnTo>
                <a:lnTo>
                  <a:pt x="0" y="6858000"/>
                </a:lnTo>
                <a:close/>
              </a:path>
            </a:pathLst>
          </a:custGeom>
          <a:solidFill>
            <a:srgbClr val="75D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4" name="Google Shape;224;p5"/>
          <p:cNvSpPr/>
          <p:nvPr/>
        </p:nvSpPr>
        <p:spPr>
          <a:xfrm>
            <a:off x="9173246" y="578276"/>
            <a:ext cx="3018754" cy="3580725"/>
          </a:xfrm>
          <a:custGeom>
            <a:rect b="b" l="l" r="r" t="t"/>
            <a:pathLst>
              <a:path extrusionOk="0" h="3580725" w="3018754">
                <a:moveTo>
                  <a:pt x="3018755" y="850"/>
                </a:moveTo>
                <a:lnTo>
                  <a:pt x="3018755" y="3427107"/>
                </a:lnTo>
                <a:cubicBezTo>
                  <a:pt x="2853202" y="3524627"/>
                  <a:pt x="2660218" y="3580726"/>
                  <a:pt x="2454067" y="3580726"/>
                </a:cubicBezTo>
                <a:cubicBezTo>
                  <a:pt x="2142714" y="3580726"/>
                  <a:pt x="1861261" y="3453030"/>
                  <a:pt x="1659087" y="3247152"/>
                </a:cubicBezTo>
                <a:cubicBezTo>
                  <a:pt x="1584335" y="3269784"/>
                  <a:pt x="1505057" y="3281991"/>
                  <a:pt x="1422898" y="3281991"/>
                </a:cubicBezTo>
                <a:cubicBezTo>
                  <a:pt x="1148029" y="3281991"/>
                  <a:pt x="905119" y="3146065"/>
                  <a:pt x="757260" y="2937857"/>
                </a:cubicBezTo>
                <a:cubicBezTo>
                  <a:pt x="677433" y="3002596"/>
                  <a:pt x="575661" y="3041412"/>
                  <a:pt x="464835" y="3041412"/>
                </a:cubicBezTo>
                <a:cubicBezTo>
                  <a:pt x="208071" y="3041412"/>
                  <a:pt x="0" y="2833341"/>
                  <a:pt x="0" y="2576577"/>
                </a:cubicBezTo>
                <a:cubicBezTo>
                  <a:pt x="0" y="2319814"/>
                  <a:pt x="208071" y="2111742"/>
                  <a:pt x="464835" y="2111742"/>
                </a:cubicBezTo>
                <a:cubicBezTo>
                  <a:pt x="537530" y="2111742"/>
                  <a:pt x="606384" y="2128476"/>
                  <a:pt x="667695" y="2158239"/>
                </a:cubicBezTo>
                <a:cubicBezTo>
                  <a:pt x="789356" y="1860739"/>
                  <a:pt x="1081507" y="1651022"/>
                  <a:pt x="1422898" y="1651022"/>
                </a:cubicBezTo>
                <a:cubicBezTo>
                  <a:pt x="1505057" y="1651022"/>
                  <a:pt x="1584335" y="1663229"/>
                  <a:pt x="1659087" y="1685860"/>
                </a:cubicBezTo>
                <a:cubicBezTo>
                  <a:pt x="1809826" y="1532378"/>
                  <a:pt x="2004593" y="1422376"/>
                  <a:pt x="2222952" y="1376290"/>
                </a:cubicBezTo>
                <a:cubicBezTo>
                  <a:pt x="2134621" y="1237484"/>
                  <a:pt x="2083460" y="1072755"/>
                  <a:pt x="2083460" y="895956"/>
                </a:cubicBezTo>
                <a:cubicBezTo>
                  <a:pt x="2083460" y="401082"/>
                  <a:pt x="2484653" y="27"/>
                  <a:pt x="2979390" y="27"/>
                </a:cubicBezTo>
                <a:cubicBezTo>
                  <a:pt x="2992694" y="-111"/>
                  <a:pt x="3005724" y="301"/>
                  <a:pt x="3018755" y="850"/>
                </a:cubicBezTo>
                <a:close/>
              </a:path>
            </a:pathLst>
          </a:custGeom>
          <a:solidFill>
            <a:srgbClr val="9EE7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5" name="Google Shape;225;p5"/>
          <p:cNvSpPr/>
          <p:nvPr/>
        </p:nvSpPr>
        <p:spPr>
          <a:xfrm>
            <a:off x="9632732" y="1142030"/>
            <a:ext cx="2559268" cy="3016971"/>
          </a:xfrm>
          <a:custGeom>
            <a:rect b="b" l="l" r="r" t="t"/>
            <a:pathLst>
              <a:path extrusionOk="0" h="3016971" w="2559268">
                <a:moveTo>
                  <a:pt x="2559269" y="0"/>
                </a:moveTo>
                <a:lnTo>
                  <a:pt x="2559269" y="2863352"/>
                </a:lnTo>
                <a:cubicBezTo>
                  <a:pt x="2393716" y="2960873"/>
                  <a:pt x="2200732" y="3016971"/>
                  <a:pt x="1994581" y="3016971"/>
                </a:cubicBezTo>
                <a:cubicBezTo>
                  <a:pt x="1683228" y="3016971"/>
                  <a:pt x="1401775" y="2889275"/>
                  <a:pt x="1199601" y="2683398"/>
                </a:cubicBezTo>
                <a:cubicBezTo>
                  <a:pt x="1124849" y="2706030"/>
                  <a:pt x="1045571" y="2718237"/>
                  <a:pt x="963412" y="2718237"/>
                </a:cubicBezTo>
                <a:cubicBezTo>
                  <a:pt x="688543" y="2718237"/>
                  <a:pt x="445633" y="2582311"/>
                  <a:pt x="297774" y="2374103"/>
                </a:cubicBezTo>
                <a:cubicBezTo>
                  <a:pt x="217947" y="2438842"/>
                  <a:pt x="116175" y="2477658"/>
                  <a:pt x="5349" y="2477658"/>
                </a:cubicBezTo>
                <a:cubicBezTo>
                  <a:pt x="3566" y="2477658"/>
                  <a:pt x="1783" y="2477658"/>
                  <a:pt x="0" y="2477658"/>
                </a:cubicBezTo>
                <a:cubicBezTo>
                  <a:pt x="0" y="2475875"/>
                  <a:pt x="0" y="2474092"/>
                  <a:pt x="0" y="2472309"/>
                </a:cubicBezTo>
                <a:cubicBezTo>
                  <a:pt x="0" y="2215546"/>
                  <a:pt x="208071" y="2007474"/>
                  <a:pt x="464835" y="2007474"/>
                </a:cubicBezTo>
                <a:cubicBezTo>
                  <a:pt x="537530" y="2007474"/>
                  <a:pt x="606384" y="2024207"/>
                  <a:pt x="667695" y="2053971"/>
                </a:cubicBezTo>
                <a:cubicBezTo>
                  <a:pt x="789356" y="1756471"/>
                  <a:pt x="1081507" y="1546753"/>
                  <a:pt x="1422898" y="1546753"/>
                </a:cubicBezTo>
                <a:cubicBezTo>
                  <a:pt x="1505057" y="1546753"/>
                  <a:pt x="1584335" y="1558961"/>
                  <a:pt x="1659087" y="1581592"/>
                </a:cubicBezTo>
                <a:cubicBezTo>
                  <a:pt x="1809826" y="1428110"/>
                  <a:pt x="2004593" y="1318108"/>
                  <a:pt x="2222952" y="1272022"/>
                </a:cubicBezTo>
                <a:cubicBezTo>
                  <a:pt x="2134621" y="1133216"/>
                  <a:pt x="2083460" y="968487"/>
                  <a:pt x="2083460" y="791688"/>
                </a:cubicBezTo>
                <a:cubicBezTo>
                  <a:pt x="2083460" y="448513"/>
                  <a:pt x="2276170" y="150602"/>
                  <a:pt x="255926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6" name="Google Shape;226;p5"/>
          <p:cNvSpPr/>
          <p:nvPr/>
        </p:nvSpPr>
        <p:spPr>
          <a:xfrm>
            <a:off x="0" y="1047902"/>
            <a:ext cx="2228575" cy="3098720"/>
          </a:xfrm>
          <a:custGeom>
            <a:rect b="b" l="l" r="r" t="t"/>
            <a:pathLst>
              <a:path extrusionOk="0" h="3098720" w="2228575">
                <a:moveTo>
                  <a:pt x="0" y="3068269"/>
                </a:moveTo>
                <a:lnTo>
                  <a:pt x="0" y="0"/>
                </a:lnTo>
                <a:cubicBezTo>
                  <a:pt x="279806" y="11521"/>
                  <a:pt x="503103" y="241950"/>
                  <a:pt x="503103" y="524500"/>
                </a:cubicBezTo>
                <a:cubicBezTo>
                  <a:pt x="503103" y="586222"/>
                  <a:pt x="492404" y="645338"/>
                  <a:pt x="472928" y="700339"/>
                </a:cubicBezTo>
                <a:cubicBezTo>
                  <a:pt x="658094" y="755615"/>
                  <a:pt x="793059" y="927065"/>
                  <a:pt x="793059" y="1130061"/>
                </a:cubicBezTo>
                <a:cubicBezTo>
                  <a:pt x="793059" y="1156259"/>
                  <a:pt x="790727" y="1181908"/>
                  <a:pt x="786475" y="1206734"/>
                </a:cubicBezTo>
                <a:cubicBezTo>
                  <a:pt x="790453" y="1206596"/>
                  <a:pt x="794431" y="1206596"/>
                  <a:pt x="798546" y="1206596"/>
                </a:cubicBezTo>
                <a:cubicBezTo>
                  <a:pt x="1043788" y="1206596"/>
                  <a:pt x="1248430" y="1380104"/>
                  <a:pt x="1296436" y="1611081"/>
                </a:cubicBezTo>
                <a:cubicBezTo>
                  <a:pt x="1364193" y="1589959"/>
                  <a:pt x="1436202" y="1578437"/>
                  <a:pt x="1510817" y="1578437"/>
                </a:cubicBezTo>
                <a:cubicBezTo>
                  <a:pt x="1907210" y="1578437"/>
                  <a:pt x="2228576" y="1899803"/>
                  <a:pt x="2228576" y="2296196"/>
                </a:cubicBezTo>
                <a:cubicBezTo>
                  <a:pt x="2228576" y="2692588"/>
                  <a:pt x="1907210" y="3013954"/>
                  <a:pt x="1510817" y="3013954"/>
                </a:cubicBezTo>
                <a:cubicBezTo>
                  <a:pt x="1269690" y="3013954"/>
                  <a:pt x="1056406" y="2895036"/>
                  <a:pt x="926241" y="2712750"/>
                </a:cubicBezTo>
                <a:cubicBezTo>
                  <a:pt x="778794" y="2944688"/>
                  <a:pt x="519562" y="3098719"/>
                  <a:pt x="224257" y="3098719"/>
                </a:cubicBezTo>
                <a:cubicBezTo>
                  <a:pt x="146487" y="3098856"/>
                  <a:pt x="71323" y="3088295"/>
                  <a:pt x="0" y="3068269"/>
                </a:cubicBezTo>
                <a:close/>
              </a:path>
            </a:pathLst>
          </a:custGeom>
          <a:solidFill>
            <a:srgbClr val="9EE7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7" name="Google Shape;227;p5"/>
          <p:cNvSpPr/>
          <p:nvPr/>
        </p:nvSpPr>
        <p:spPr>
          <a:xfrm>
            <a:off x="0" y="1831086"/>
            <a:ext cx="1874428" cy="2315809"/>
          </a:xfrm>
          <a:custGeom>
            <a:rect b="b" l="l" r="r" t="t"/>
            <a:pathLst>
              <a:path extrusionOk="0" h="2315809" w="1874428">
                <a:moveTo>
                  <a:pt x="0" y="2285086"/>
                </a:moveTo>
                <a:lnTo>
                  <a:pt x="0" y="0"/>
                </a:lnTo>
                <a:cubicBezTo>
                  <a:pt x="92172" y="94640"/>
                  <a:pt x="148956" y="223845"/>
                  <a:pt x="148956" y="366354"/>
                </a:cubicBezTo>
                <a:cubicBezTo>
                  <a:pt x="148956" y="428076"/>
                  <a:pt x="138257" y="487192"/>
                  <a:pt x="118781" y="542193"/>
                </a:cubicBezTo>
                <a:cubicBezTo>
                  <a:pt x="303809" y="597469"/>
                  <a:pt x="438912" y="768919"/>
                  <a:pt x="438912" y="972053"/>
                </a:cubicBezTo>
                <a:cubicBezTo>
                  <a:pt x="438912" y="998250"/>
                  <a:pt x="436717" y="1023899"/>
                  <a:pt x="432328" y="1048726"/>
                </a:cubicBezTo>
                <a:cubicBezTo>
                  <a:pt x="436306" y="1048588"/>
                  <a:pt x="440284" y="1048588"/>
                  <a:pt x="444398" y="1048588"/>
                </a:cubicBezTo>
                <a:cubicBezTo>
                  <a:pt x="689640" y="1048588"/>
                  <a:pt x="894283" y="1222096"/>
                  <a:pt x="942289" y="1453073"/>
                </a:cubicBezTo>
                <a:cubicBezTo>
                  <a:pt x="1010046" y="1431950"/>
                  <a:pt x="1082055" y="1420429"/>
                  <a:pt x="1156670" y="1420429"/>
                </a:cubicBezTo>
                <a:cubicBezTo>
                  <a:pt x="1551005" y="1420429"/>
                  <a:pt x="1871137" y="1738503"/>
                  <a:pt x="1874429" y="2132152"/>
                </a:cubicBezTo>
                <a:cubicBezTo>
                  <a:pt x="1767718" y="2194972"/>
                  <a:pt x="1643451" y="2231045"/>
                  <a:pt x="1510817" y="2231045"/>
                </a:cubicBezTo>
                <a:cubicBezTo>
                  <a:pt x="1269690" y="2231045"/>
                  <a:pt x="1056406" y="2112127"/>
                  <a:pt x="926241" y="1929841"/>
                </a:cubicBezTo>
                <a:cubicBezTo>
                  <a:pt x="778794" y="2161779"/>
                  <a:pt x="519562" y="2315810"/>
                  <a:pt x="224257" y="2315810"/>
                </a:cubicBezTo>
                <a:cubicBezTo>
                  <a:pt x="146487" y="2315672"/>
                  <a:pt x="71323" y="2305111"/>
                  <a:pt x="0" y="22850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8" name="Google Shape;228;p5"/>
          <p:cNvSpPr/>
          <p:nvPr/>
        </p:nvSpPr>
        <p:spPr>
          <a:xfrm>
            <a:off x="0" y="3429000"/>
            <a:ext cx="12190095" cy="3429000"/>
          </a:xfrm>
          <a:custGeom>
            <a:rect b="b" l="l" r="r" t="t"/>
            <a:pathLst>
              <a:path extrusionOk="0" h="3429000" w="6858000">
                <a:moveTo>
                  <a:pt x="0" y="0"/>
                </a:moveTo>
                <a:lnTo>
                  <a:pt x="6858000" y="0"/>
                </a:lnTo>
                <a:lnTo>
                  <a:pt x="6858000" y="3429000"/>
                </a:lnTo>
                <a:lnTo>
                  <a:pt x="0" y="3429000"/>
                </a:lnTo>
                <a:close/>
              </a:path>
            </a:pathLst>
          </a:custGeom>
          <a:solidFill>
            <a:srgbClr val="F2DD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9" name="Google Shape;229;p5"/>
          <p:cNvSpPr/>
          <p:nvPr/>
        </p:nvSpPr>
        <p:spPr>
          <a:xfrm>
            <a:off x="0" y="5657987"/>
            <a:ext cx="12190095" cy="1200012"/>
          </a:xfrm>
          <a:custGeom>
            <a:rect b="b" l="l" r="r" t="t"/>
            <a:pathLst>
              <a:path extrusionOk="0" h="1200012" w="6858000">
                <a:moveTo>
                  <a:pt x="0" y="1200013"/>
                </a:moveTo>
                <a:lnTo>
                  <a:pt x="6858000" y="1200013"/>
                </a:lnTo>
                <a:lnTo>
                  <a:pt x="6858000" y="0"/>
                </a:lnTo>
                <a:cubicBezTo>
                  <a:pt x="6358738" y="224256"/>
                  <a:pt x="5818739" y="317937"/>
                  <a:pt x="5277505" y="269108"/>
                </a:cubicBezTo>
                <a:cubicBezTo>
                  <a:pt x="4662343" y="213558"/>
                  <a:pt x="4044300" y="213558"/>
                  <a:pt x="3429137" y="269108"/>
                </a:cubicBezTo>
                <a:cubicBezTo>
                  <a:pt x="2704658" y="334533"/>
                  <a:pt x="1976887" y="334533"/>
                  <a:pt x="1252545" y="269108"/>
                </a:cubicBezTo>
                <a:cubicBezTo>
                  <a:pt x="835853" y="231389"/>
                  <a:pt x="417927" y="216438"/>
                  <a:pt x="137" y="224256"/>
                </a:cubicBezTo>
                <a:lnTo>
                  <a:pt x="137" y="1200013"/>
                </a:lnTo>
                <a:close/>
              </a:path>
            </a:pathLst>
          </a:custGeom>
          <a:solidFill>
            <a:srgbClr val="F0D4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0" name="Google Shape;230;p5"/>
          <p:cNvSpPr/>
          <p:nvPr/>
        </p:nvSpPr>
        <p:spPr>
          <a:xfrm>
            <a:off x="0" y="4001368"/>
            <a:ext cx="12190095" cy="1342870"/>
          </a:xfrm>
          <a:custGeom>
            <a:rect b="b" l="l" r="r" t="t"/>
            <a:pathLst>
              <a:path extrusionOk="0" h="1342870" w="6858000">
                <a:moveTo>
                  <a:pt x="0" y="1224427"/>
                </a:moveTo>
                <a:lnTo>
                  <a:pt x="0" y="0"/>
                </a:lnTo>
                <a:lnTo>
                  <a:pt x="6858000" y="0"/>
                </a:lnTo>
                <a:lnTo>
                  <a:pt x="6858000" y="1141582"/>
                </a:lnTo>
                <a:cubicBezTo>
                  <a:pt x="6648557" y="1113602"/>
                  <a:pt x="6338575" y="1097966"/>
                  <a:pt x="6159993" y="1159962"/>
                </a:cubicBezTo>
                <a:cubicBezTo>
                  <a:pt x="5968518" y="1226348"/>
                  <a:pt x="5790621" y="1206459"/>
                  <a:pt x="5580080" y="1186434"/>
                </a:cubicBezTo>
                <a:cubicBezTo>
                  <a:pt x="5376810" y="1167094"/>
                  <a:pt x="5128961" y="1120460"/>
                  <a:pt x="4930902" y="1136370"/>
                </a:cubicBezTo>
                <a:cubicBezTo>
                  <a:pt x="4654388" y="1158591"/>
                  <a:pt x="4710212" y="1251859"/>
                  <a:pt x="4460306" y="1292047"/>
                </a:cubicBezTo>
                <a:cubicBezTo>
                  <a:pt x="4283370" y="1320577"/>
                  <a:pt x="3976543" y="1263929"/>
                  <a:pt x="3816751" y="1222233"/>
                </a:cubicBezTo>
                <a:cubicBezTo>
                  <a:pt x="3713058" y="1195075"/>
                  <a:pt x="3674105" y="1158453"/>
                  <a:pt x="3542706" y="1127866"/>
                </a:cubicBezTo>
                <a:cubicBezTo>
                  <a:pt x="3349447" y="1082878"/>
                  <a:pt x="3049616" y="1037478"/>
                  <a:pt x="2868290" y="1121146"/>
                </a:cubicBezTo>
                <a:cubicBezTo>
                  <a:pt x="2697389" y="1200013"/>
                  <a:pt x="2230770" y="1539346"/>
                  <a:pt x="1777868" y="1183005"/>
                </a:cubicBezTo>
                <a:cubicBezTo>
                  <a:pt x="1657030" y="1087953"/>
                  <a:pt x="1512601" y="1045982"/>
                  <a:pt x="1310564" y="1087130"/>
                </a:cubicBezTo>
                <a:cubicBezTo>
                  <a:pt x="1112230" y="1127455"/>
                  <a:pt x="723930" y="1132118"/>
                  <a:pt x="544388" y="1216061"/>
                </a:cubicBezTo>
                <a:cubicBezTo>
                  <a:pt x="342489" y="1310426"/>
                  <a:pt x="148544" y="1275177"/>
                  <a:pt x="0" y="1224427"/>
                </a:cubicBezTo>
                <a:close/>
              </a:path>
            </a:pathLst>
          </a:custGeom>
          <a:solidFill>
            <a:srgbClr val="E6CB8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1" name="Google Shape;231;p5"/>
          <p:cNvSpPr/>
          <p:nvPr/>
        </p:nvSpPr>
        <p:spPr>
          <a:xfrm>
            <a:off x="0" y="3957614"/>
            <a:ext cx="12190095" cy="1342809"/>
          </a:xfrm>
          <a:custGeom>
            <a:rect b="b" l="l" r="r" t="t"/>
            <a:pathLst>
              <a:path extrusionOk="0" h="1342809" w="6858000">
                <a:moveTo>
                  <a:pt x="0" y="1224427"/>
                </a:moveTo>
                <a:lnTo>
                  <a:pt x="0" y="0"/>
                </a:lnTo>
                <a:lnTo>
                  <a:pt x="6858000" y="0"/>
                </a:lnTo>
                <a:lnTo>
                  <a:pt x="6858000" y="1141582"/>
                </a:lnTo>
                <a:cubicBezTo>
                  <a:pt x="6648557" y="1113602"/>
                  <a:pt x="6338575" y="1097966"/>
                  <a:pt x="6159993" y="1159962"/>
                </a:cubicBezTo>
                <a:cubicBezTo>
                  <a:pt x="5968518" y="1226348"/>
                  <a:pt x="5790621" y="1206459"/>
                  <a:pt x="5580080" y="1186434"/>
                </a:cubicBezTo>
                <a:cubicBezTo>
                  <a:pt x="5376810" y="1167094"/>
                  <a:pt x="5128961" y="1120460"/>
                  <a:pt x="4930902" y="1136371"/>
                </a:cubicBezTo>
                <a:cubicBezTo>
                  <a:pt x="4654388" y="1158591"/>
                  <a:pt x="4710212" y="1251859"/>
                  <a:pt x="4460306" y="1292047"/>
                </a:cubicBezTo>
                <a:cubicBezTo>
                  <a:pt x="4283370" y="1320577"/>
                  <a:pt x="3976543" y="1263929"/>
                  <a:pt x="3816751" y="1222233"/>
                </a:cubicBezTo>
                <a:cubicBezTo>
                  <a:pt x="3713058" y="1195212"/>
                  <a:pt x="3674105" y="1158453"/>
                  <a:pt x="3542706" y="1127866"/>
                </a:cubicBezTo>
                <a:cubicBezTo>
                  <a:pt x="3349447" y="1082878"/>
                  <a:pt x="3049616" y="1037478"/>
                  <a:pt x="2868290" y="1121146"/>
                </a:cubicBezTo>
                <a:cubicBezTo>
                  <a:pt x="2697389" y="1200013"/>
                  <a:pt x="2230770" y="1539210"/>
                  <a:pt x="1777868" y="1183005"/>
                </a:cubicBezTo>
                <a:cubicBezTo>
                  <a:pt x="1657030" y="1087953"/>
                  <a:pt x="1512601" y="1045982"/>
                  <a:pt x="1310564" y="1087130"/>
                </a:cubicBezTo>
                <a:cubicBezTo>
                  <a:pt x="1112230" y="1127455"/>
                  <a:pt x="723930" y="1132118"/>
                  <a:pt x="544388" y="1216061"/>
                </a:cubicBezTo>
                <a:cubicBezTo>
                  <a:pt x="342489" y="1310426"/>
                  <a:pt x="148544" y="1275177"/>
                  <a:pt x="0" y="1224427"/>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2" name="Google Shape;232;p5"/>
          <p:cNvSpPr/>
          <p:nvPr/>
        </p:nvSpPr>
        <p:spPr>
          <a:xfrm>
            <a:off x="0" y="3957614"/>
            <a:ext cx="12190095" cy="1199835"/>
          </a:xfrm>
          <a:custGeom>
            <a:rect b="b" l="l" r="r" t="t"/>
            <a:pathLst>
              <a:path extrusionOk="0" h="1199835" w="6858000">
                <a:moveTo>
                  <a:pt x="0" y="1135685"/>
                </a:moveTo>
                <a:lnTo>
                  <a:pt x="0" y="0"/>
                </a:lnTo>
                <a:lnTo>
                  <a:pt x="6858000" y="0"/>
                </a:lnTo>
                <a:lnTo>
                  <a:pt x="6858000" y="1042279"/>
                </a:lnTo>
                <a:cubicBezTo>
                  <a:pt x="6668856" y="1018824"/>
                  <a:pt x="6415933" y="1006480"/>
                  <a:pt x="6256554" y="1044062"/>
                </a:cubicBezTo>
                <a:cubicBezTo>
                  <a:pt x="5977021" y="1110036"/>
                  <a:pt x="5870997" y="1176147"/>
                  <a:pt x="5541127" y="1103178"/>
                </a:cubicBezTo>
                <a:cubicBezTo>
                  <a:pt x="5106878" y="1007166"/>
                  <a:pt x="4876176" y="1013887"/>
                  <a:pt x="4482115" y="1145423"/>
                </a:cubicBezTo>
                <a:cubicBezTo>
                  <a:pt x="4260464" y="1219352"/>
                  <a:pt x="3970645" y="1193292"/>
                  <a:pt x="3774506" y="1100023"/>
                </a:cubicBezTo>
                <a:cubicBezTo>
                  <a:pt x="3540511" y="988649"/>
                  <a:pt x="3396356" y="982340"/>
                  <a:pt x="3151800" y="979185"/>
                </a:cubicBezTo>
                <a:cubicBezTo>
                  <a:pt x="2891470" y="975893"/>
                  <a:pt x="2660904" y="1116208"/>
                  <a:pt x="2536637" y="1159276"/>
                </a:cubicBezTo>
                <a:cubicBezTo>
                  <a:pt x="2343653" y="1226210"/>
                  <a:pt x="2065355" y="1204539"/>
                  <a:pt x="1882247" y="1132256"/>
                </a:cubicBezTo>
                <a:cubicBezTo>
                  <a:pt x="1654287" y="1042141"/>
                  <a:pt x="1303432" y="950244"/>
                  <a:pt x="1023351" y="935157"/>
                </a:cubicBezTo>
                <a:cubicBezTo>
                  <a:pt x="663717" y="915680"/>
                  <a:pt x="720227" y="1188903"/>
                  <a:pt x="329321" y="1199601"/>
                </a:cubicBezTo>
                <a:cubicBezTo>
                  <a:pt x="229743" y="1202482"/>
                  <a:pt x="85862" y="1178616"/>
                  <a:pt x="0" y="1135685"/>
                </a:cubicBezTo>
                <a:close/>
              </a:path>
            </a:pathLst>
          </a:custGeom>
          <a:solidFill>
            <a:srgbClr val="43BD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3" name="Google Shape;233;p5"/>
          <p:cNvSpPr/>
          <p:nvPr/>
        </p:nvSpPr>
        <p:spPr>
          <a:xfrm>
            <a:off x="0" y="3429000"/>
            <a:ext cx="12190095" cy="1342809"/>
          </a:xfrm>
          <a:custGeom>
            <a:rect b="b" l="l" r="r" t="t"/>
            <a:pathLst>
              <a:path extrusionOk="0" h="1342809" w="6858000">
                <a:moveTo>
                  <a:pt x="6858000" y="1224427"/>
                </a:moveTo>
                <a:lnTo>
                  <a:pt x="6858000" y="0"/>
                </a:lnTo>
                <a:lnTo>
                  <a:pt x="0" y="0"/>
                </a:lnTo>
                <a:lnTo>
                  <a:pt x="0" y="1141583"/>
                </a:lnTo>
                <a:cubicBezTo>
                  <a:pt x="209443" y="1113602"/>
                  <a:pt x="519425" y="1097966"/>
                  <a:pt x="698007" y="1159962"/>
                </a:cubicBezTo>
                <a:cubicBezTo>
                  <a:pt x="889483" y="1226348"/>
                  <a:pt x="1067379" y="1206459"/>
                  <a:pt x="1277920" y="1186434"/>
                </a:cubicBezTo>
                <a:cubicBezTo>
                  <a:pt x="1481191" y="1167094"/>
                  <a:pt x="1729039" y="1120460"/>
                  <a:pt x="1927098" y="1136371"/>
                </a:cubicBezTo>
                <a:cubicBezTo>
                  <a:pt x="2203613" y="1158591"/>
                  <a:pt x="2147789" y="1251859"/>
                  <a:pt x="2397694" y="1292047"/>
                </a:cubicBezTo>
                <a:cubicBezTo>
                  <a:pt x="2574631" y="1320577"/>
                  <a:pt x="2881457" y="1263929"/>
                  <a:pt x="3041386" y="1222233"/>
                </a:cubicBezTo>
                <a:cubicBezTo>
                  <a:pt x="3145079" y="1195213"/>
                  <a:pt x="3184032" y="1158453"/>
                  <a:pt x="3315432" y="1127867"/>
                </a:cubicBezTo>
                <a:cubicBezTo>
                  <a:pt x="3508690" y="1082878"/>
                  <a:pt x="3808522" y="1037478"/>
                  <a:pt x="3989848" y="1121146"/>
                </a:cubicBezTo>
                <a:cubicBezTo>
                  <a:pt x="4160749" y="1200013"/>
                  <a:pt x="4627367" y="1539210"/>
                  <a:pt x="5080270" y="1183005"/>
                </a:cubicBezTo>
                <a:cubicBezTo>
                  <a:pt x="5201108" y="1087953"/>
                  <a:pt x="5345537" y="1045982"/>
                  <a:pt x="5547573" y="1087130"/>
                </a:cubicBezTo>
                <a:cubicBezTo>
                  <a:pt x="5745907" y="1127455"/>
                  <a:pt x="6134207" y="1132119"/>
                  <a:pt x="6313886" y="1216061"/>
                </a:cubicBezTo>
                <a:cubicBezTo>
                  <a:pt x="6515512" y="1310427"/>
                  <a:pt x="6709456" y="1275177"/>
                  <a:pt x="6858000" y="1224427"/>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4" name="Google Shape;234;p5"/>
          <p:cNvSpPr/>
          <p:nvPr/>
        </p:nvSpPr>
        <p:spPr>
          <a:xfrm>
            <a:off x="0" y="3429000"/>
            <a:ext cx="12190095" cy="1199721"/>
          </a:xfrm>
          <a:custGeom>
            <a:rect b="b" l="l" r="r" t="t"/>
            <a:pathLst>
              <a:path extrusionOk="0" h="1199721" w="6858000">
                <a:moveTo>
                  <a:pt x="6858000" y="1135685"/>
                </a:moveTo>
                <a:lnTo>
                  <a:pt x="6858000" y="0"/>
                </a:lnTo>
                <a:lnTo>
                  <a:pt x="0" y="0"/>
                </a:lnTo>
                <a:lnTo>
                  <a:pt x="0" y="1042279"/>
                </a:lnTo>
                <a:cubicBezTo>
                  <a:pt x="189144" y="1018824"/>
                  <a:pt x="442067" y="1006480"/>
                  <a:pt x="601447" y="1044062"/>
                </a:cubicBezTo>
                <a:cubicBezTo>
                  <a:pt x="880979" y="1110036"/>
                  <a:pt x="987003" y="1176147"/>
                  <a:pt x="1316873" y="1103178"/>
                </a:cubicBezTo>
                <a:cubicBezTo>
                  <a:pt x="1751122" y="1007166"/>
                  <a:pt x="1981825" y="1013887"/>
                  <a:pt x="2375886" y="1145423"/>
                </a:cubicBezTo>
                <a:cubicBezTo>
                  <a:pt x="2597536" y="1219352"/>
                  <a:pt x="2887355" y="1193429"/>
                  <a:pt x="3083494" y="1100023"/>
                </a:cubicBezTo>
                <a:cubicBezTo>
                  <a:pt x="3317489" y="988649"/>
                  <a:pt x="3461644" y="982340"/>
                  <a:pt x="3706200" y="979185"/>
                </a:cubicBezTo>
                <a:cubicBezTo>
                  <a:pt x="3966530" y="975893"/>
                  <a:pt x="4197096" y="1116208"/>
                  <a:pt x="4321363" y="1159276"/>
                </a:cubicBezTo>
                <a:cubicBezTo>
                  <a:pt x="4514347" y="1226210"/>
                  <a:pt x="4792508" y="1204539"/>
                  <a:pt x="4975753" y="1132119"/>
                </a:cubicBezTo>
                <a:cubicBezTo>
                  <a:pt x="5203714" y="1042142"/>
                  <a:pt x="5554569" y="950107"/>
                  <a:pt x="5834650" y="935020"/>
                </a:cubicBezTo>
                <a:cubicBezTo>
                  <a:pt x="6194283" y="915543"/>
                  <a:pt x="6137773" y="1188766"/>
                  <a:pt x="6528679" y="1199464"/>
                </a:cubicBezTo>
                <a:cubicBezTo>
                  <a:pt x="6628257" y="1202482"/>
                  <a:pt x="6772001" y="1178753"/>
                  <a:pt x="6858000" y="1135685"/>
                </a:cubicBezTo>
                <a:close/>
              </a:path>
            </a:pathLst>
          </a:custGeom>
          <a:solidFill>
            <a:srgbClr val="2DA3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5" name="Google Shape;235;p5"/>
          <p:cNvSpPr/>
          <p:nvPr/>
        </p:nvSpPr>
        <p:spPr>
          <a:xfrm>
            <a:off x="0" y="3429000"/>
            <a:ext cx="12190095" cy="680382"/>
          </a:xfrm>
          <a:custGeom>
            <a:rect b="b" l="l" r="r" t="t"/>
            <a:pathLst>
              <a:path extrusionOk="0" h="680382" w="6858000">
                <a:moveTo>
                  <a:pt x="6858000" y="522031"/>
                </a:moveTo>
                <a:lnTo>
                  <a:pt x="6858000" y="0"/>
                </a:lnTo>
                <a:lnTo>
                  <a:pt x="0" y="0"/>
                </a:lnTo>
                <a:lnTo>
                  <a:pt x="0" y="555361"/>
                </a:lnTo>
                <a:cubicBezTo>
                  <a:pt x="378424" y="507492"/>
                  <a:pt x="762884" y="522305"/>
                  <a:pt x="1137605" y="599938"/>
                </a:cubicBezTo>
                <a:cubicBezTo>
                  <a:pt x="1611904" y="698144"/>
                  <a:pt x="2101429" y="698144"/>
                  <a:pt x="2575728" y="599938"/>
                </a:cubicBezTo>
                <a:cubicBezTo>
                  <a:pt x="3143982" y="482255"/>
                  <a:pt x="3730341" y="482255"/>
                  <a:pt x="4298732" y="599938"/>
                </a:cubicBezTo>
                <a:cubicBezTo>
                  <a:pt x="4816374" y="707197"/>
                  <a:pt x="5350475" y="707197"/>
                  <a:pt x="5868116" y="599938"/>
                </a:cubicBezTo>
                <a:cubicBezTo>
                  <a:pt x="6194283" y="532455"/>
                  <a:pt x="6526896" y="506395"/>
                  <a:pt x="6858000" y="522031"/>
                </a:cubicBezTo>
                <a:close/>
              </a:path>
            </a:pathLst>
          </a:custGeom>
          <a:solidFill>
            <a:srgbClr val="1B96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6" name="Google Shape;236;p5"/>
          <p:cNvSpPr/>
          <p:nvPr/>
        </p:nvSpPr>
        <p:spPr>
          <a:xfrm>
            <a:off x="0" y="3429000"/>
            <a:ext cx="12190095" cy="301066"/>
          </a:xfrm>
          <a:custGeom>
            <a:rect b="b" l="l" r="r" t="t"/>
            <a:pathLst>
              <a:path extrusionOk="0" h="301066" w="6858000">
                <a:moveTo>
                  <a:pt x="6858000" y="301066"/>
                </a:moveTo>
                <a:lnTo>
                  <a:pt x="6858000" y="0"/>
                </a:lnTo>
                <a:lnTo>
                  <a:pt x="0" y="0"/>
                </a:lnTo>
                <a:lnTo>
                  <a:pt x="0" y="158283"/>
                </a:lnTo>
                <a:cubicBezTo>
                  <a:pt x="75164" y="169393"/>
                  <a:pt x="149916" y="182697"/>
                  <a:pt x="224531" y="198059"/>
                </a:cubicBezTo>
                <a:cubicBezTo>
                  <a:pt x="742173" y="305318"/>
                  <a:pt x="1276274" y="305318"/>
                  <a:pt x="1793779" y="198059"/>
                </a:cubicBezTo>
                <a:cubicBezTo>
                  <a:pt x="2362033" y="80376"/>
                  <a:pt x="2948529" y="80376"/>
                  <a:pt x="3516782" y="198059"/>
                </a:cubicBezTo>
                <a:cubicBezTo>
                  <a:pt x="3991082" y="296266"/>
                  <a:pt x="4480606" y="296266"/>
                  <a:pt x="4954905" y="198059"/>
                </a:cubicBezTo>
                <a:cubicBezTo>
                  <a:pt x="5418506" y="102047"/>
                  <a:pt x="5896920" y="102047"/>
                  <a:pt x="6360521" y="198059"/>
                </a:cubicBezTo>
                <a:lnTo>
                  <a:pt x="6858000" y="301066"/>
                </a:lnTo>
                <a:close/>
              </a:path>
            </a:pathLst>
          </a:custGeom>
          <a:solidFill>
            <a:srgbClr val="0F80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7" name="Google Shape;237;p5"/>
          <p:cNvSpPr/>
          <p:nvPr/>
        </p:nvSpPr>
        <p:spPr>
          <a:xfrm>
            <a:off x="3374547" y="431093"/>
            <a:ext cx="2995574" cy="367588"/>
          </a:xfrm>
          <a:custGeom>
            <a:rect b="b" l="l" r="r" t="t"/>
            <a:pathLst>
              <a:path extrusionOk="0" h="367588" w="2995574">
                <a:moveTo>
                  <a:pt x="2166305" y="367314"/>
                </a:moveTo>
                <a:lnTo>
                  <a:pt x="1541678" y="367314"/>
                </a:lnTo>
                <a:lnTo>
                  <a:pt x="0" y="367314"/>
                </a:lnTo>
                <a:lnTo>
                  <a:pt x="205191" y="309021"/>
                </a:lnTo>
                <a:cubicBezTo>
                  <a:pt x="301752" y="281589"/>
                  <a:pt x="389809" y="230703"/>
                  <a:pt x="461818" y="160889"/>
                </a:cubicBezTo>
                <a:cubicBezTo>
                  <a:pt x="583753" y="42520"/>
                  <a:pt x="777697" y="42520"/>
                  <a:pt x="899632" y="160889"/>
                </a:cubicBezTo>
                <a:cubicBezTo>
                  <a:pt x="993587" y="252100"/>
                  <a:pt x="1128141" y="288173"/>
                  <a:pt x="1255288" y="256215"/>
                </a:cubicBezTo>
                <a:cubicBezTo>
                  <a:pt x="1349380" y="232486"/>
                  <a:pt x="1434831" y="183109"/>
                  <a:pt x="1502451" y="113568"/>
                </a:cubicBezTo>
                <a:cubicBezTo>
                  <a:pt x="1572951" y="40874"/>
                  <a:pt x="1669786" y="0"/>
                  <a:pt x="1771010" y="0"/>
                </a:cubicBezTo>
                <a:cubicBezTo>
                  <a:pt x="1872234" y="0"/>
                  <a:pt x="1969069" y="41011"/>
                  <a:pt x="2039569" y="113568"/>
                </a:cubicBezTo>
                <a:cubicBezTo>
                  <a:pt x="2120082" y="196550"/>
                  <a:pt x="2239549" y="228509"/>
                  <a:pt x="2350648" y="196962"/>
                </a:cubicBezTo>
                <a:cubicBezTo>
                  <a:pt x="2450227" y="168707"/>
                  <a:pt x="2555840" y="168707"/>
                  <a:pt x="2655418" y="196962"/>
                </a:cubicBezTo>
                <a:cubicBezTo>
                  <a:pt x="2778862" y="232075"/>
                  <a:pt x="2894213" y="289956"/>
                  <a:pt x="2995574" y="367589"/>
                </a:cubicBezTo>
                <a:lnTo>
                  <a:pt x="2166305" y="3675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8" name="Google Shape;238;p5"/>
          <p:cNvSpPr/>
          <p:nvPr/>
        </p:nvSpPr>
        <p:spPr>
          <a:xfrm>
            <a:off x="968212" y="1512737"/>
            <a:ext cx="2455438" cy="301477"/>
          </a:xfrm>
          <a:custGeom>
            <a:rect b="b" l="l" r="r" t="t"/>
            <a:pathLst>
              <a:path extrusionOk="0" h="301477" w="2455438">
                <a:moveTo>
                  <a:pt x="1775674" y="301478"/>
                </a:moveTo>
                <a:lnTo>
                  <a:pt x="1263655" y="301478"/>
                </a:lnTo>
                <a:lnTo>
                  <a:pt x="0" y="301478"/>
                </a:lnTo>
                <a:lnTo>
                  <a:pt x="168295" y="253609"/>
                </a:lnTo>
                <a:cubicBezTo>
                  <a:pt x="247437" y="231115"/>
                  <a:pt x="319720" y="189418"/>
                  <a:pt x="378699" y="132085"/>
                </a:cubicBezTo>
                <a:cubicBezTo>
                  <a:pt x="478688" y="35113"/>
                  <a:pt x="637520" y="35113"/>
                  <a:pt x="737509" y="132085"/>
                </a:cubicBezTo>
                <a:cubicBezTo>
                  <a:pt x="814593" y="206837"/>
                  <a:pt x="924870" y="236464"/>
                  <a:pt x="1028974" y="210129"/>
                </a:cubicBezTo>
                <a:cubicBezTo>
                  <a:pt x="1106058" y="190652"/>
                  <a:pt x="1176147" y="150190"/>
                  <a:pt x="1231560" y="93132"/>
                </a:cubicBezTo>
                <a:cubicBezTo>
                  <a:pt x="1289304" y="33604"/>
                  <a:pt x="1368720" y="0"/>
                  <a:pt x="1451701" y="0"/>
                </a:cubicBezTo>
                <a:cubicBezTo>
                  <a:pt x="1534683" y="0"/>
                  <a:pt x="1614099" y="33604"/>
                  <a:pt x="1671843" y="93132"/>
                </a:cubicBezTo>
                <a:cubicBezTo>
                  <a:pt x="1737817" y="161026"/>
                  <a:pt x="1835749" y="187361"/>
                  <a:pt x="1926824" y="161437"/>
                </a:cubicBezTo>
                <a:cubicBezTo>
                  <a:pt x="2008434" y="138257"/>
                  <a:pt x="2094982" y="138257"/>
                  <a:pt x="2176592" y="161437"/>
                </a:cubicBezTo>
                <a:cubicBezTo>
                  <a:pt x="2277816" y="190241"/>
                  <a:pt x="2372320" y="237698"/>
                  <a:pt x="2455439" y="301203"/>
                </a:cubicBezTo>
                <a:lnTo>
                  <a:pt x="1775674" y="30120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9" name="Google Shape;239;p5"/>
          <p:cNvSpPr/>
          <p:nvPr/>
        </p:nvSpPr>
        <p:spPr>
          <a:xfrm>
            <a:off x="6900894" y="4983304"/>
            <a:ext cx="1022016" cy="64832"/>
          </a:xfrm>
          <a:custGeom>
            <a:rect b="b" l="l" r="r" t="t"/>
            <a:pathLst>
              <a:path extrusionOk="0" h="64832" w="574974">
                <a:moveTo>
                  <a:pt x="0" y="0"/>
                </a:moveTo>
                <a:cubicBezTo>
                  <a:pt x="203545" y="75712"/>
                  <a:pt x="396941" y="90663"/>
                  <a:pt x="574975" y="15088"/>
                </a:cubicBezTo>
                <a:cubicBezTo>
                  <a:pt x="384185"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0" name="Google Shape;240;p5"/>
          <p:cNvSpPr/>
          <p:nvPr/>
        </p:nvSpPr>
        <p:spPr>
          <a:xfrm>
            <a:off x="3412643" y="4982392"/>
            <a:ext cx="1022016" cy="64832"/>
          </a:xfrm>
          <a:custGeom>
            <a:rect b="b" l="l" r="r" t="t"/>
            <a:pathLst>
              <a:path extrusionOk="0" h="64832" w="574974">
                <a:moveTo>
                  <a:pt x="0" y="0"/>
                </a:moveTo>
                <a:cubicBezTo>
                  <a:pt x="203546" y="75712"/>
                  <a:pt x="396941" y="90663"/>
                  <a:pt x="574975" y="15088"/>
                </a:cubicBezTo>
                <a:cubicBezTo>
                  <a:pt x="384322" y="43891"/>
                  <a:pt x="192573"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1" name="Google Shape;241;p5"/>
          <p:cNvSpPr/>
          <p:nvPr/>
        </p:nvSpPr>
        <p:spPr>
          <a:xfrm>
            <a:off x="5507659" y="4970678"/>
            <a:ext cx="1022016" cy="64832"/>
          </a:xfrm>
          <a:custGeom>
            <a:rect b="b" l="l" r="r" t="t"/>
            <a:pathLst>
              <a:path extrusionOk="0" h="64832" w="574974">
                <a:moveTo>
                  <a:pt x="0" y="0"/>
                </a:moveTo>
                <a:cubicBezTo>
                  <a:pt x="203546" y="75713"/>
                  <a:pt x="396941" y="90663"/>
                  <a:pt x="574975" y="15088"/>
                </a:cubicBezTo>
                <a:cubicBezTo>
                  <a:pt x="384323"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2" name="Google Shape;242;p5"/>
          <p:cNvSpPr/>
          <p:nvPr/>
        </p:nvSpPr>
        <p:spPr>
          <a:xfrm>
            <a:off x="4250604" y="4489087"/>
            <a:ext cx="1022016" cy="64831"/>
          </a:xfrm>
          <a:custGeom>
            <a:rect b="b" l="l" r="r" t="t"/>
            <a:pathLst>
              <a:path extrusionOk="0" h="64831" w="574974">
                <a:moveTo>
                  <a:pt x="0" y="0"/>
                </a:moveTo>
                <a:cubicBezTo>
                  <a:pt x="203545" y="75712"/>
                  <a:pt x="396941"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3" name="Google Shape;243;p5"/>
          <p:cNvSpPr/>
          <p:nvPr/>
        </p:nvSpPr>
        <p:spPr>
          <a:xfrm>
            <a:off x="7660119" y="4491244"/>
            <a:ext cx="1022016" cy="64831"/>
          </a:xfrm>
          <a:custGeom>
            <a:rect b="b" l="l" r="r" t="t"/>
            <a:pathLst>
              <a:path extrusionOk="0" h="64831" w="574974">
                <a:moveTo>
                  <a:pt x="0" y="0"/>
                </a:moveTo>
                <a:cubicBezTo>
                  <a:pt x="203545" y="75712"/>
                  <a:pt x="396804"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4" name="Google Shape;244;p5"/>
          <p:cNvSpPr/>
          <p:nvPr/>
        </p:nvSpPr>
        <p:spPr>
          <a:xfrm>
            <a:off x="1292021" y="4418346"/>
            <a:ext cx="1022016" cy="64832"/>
          </a:xfrm>
          <a:custGeom>
            <a:rect b="b" l="l" r="r" t="t"/>
            <a:pathLst>
              <a:path extrusionOk="0" h="64832" w="574974">
                <a:moveTo>
                  <a:pt x="0" y="0"/>
                </a:moveTo>
                <a:cubicBezTo>
                  <a:pt x="203546" y="75712"/>
                  <a:pt x="396941" y="90663"/>
                  <a:pt x="574975" y="15088"/>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5" name="Google Shape;245;p5"/>
          <p:cNvSpPr/>
          <p:nvPr/>
        </p:nvSpPr>
        <p:spPr>
          <a:xfrm>
            <a:off x="0" y="5053385"/>
            <a:ext cx="1022016" cy="64832"/>
          </a:xfrm>
          <a:custGeom>
            <a:rect b="b" l="l" r="r" t="t"/>
            <a:pathLst>
              <a:path extrusionOk="0" h="64832" w="574974">
                <a:moveTo>
                  <a:pt x="0" y="0"/>
                </a:moveTo>
                <a:cubicBezTo>
                  <a:pt x="203545" y="75713"/>
                  <a:pt x="396941" y="90663"/>
                  <a:pt x="574975" y="15088"/>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6" name="Google Shape;246;p5"/>
          <p:cNvSpPr/>
          <p:nvPr/>
        </p:nvSpPr>
        <p:spPr>
          <a:xfrm>
            <a:off x="9704325" y="4925776"/>
            <a:ext cx="1022016" cy="64831"/>
          </a:xfrm>
          <a:custGeom>
            <a:rect b="b" l="l" r="r" t="t"/>
            <a:pathLst>
              <a:path extrusionOk="0" h="64831" w="574974">
                <a:moveTo>
                  <a:pt x="0" y="0"/>
                </a:moveTo>
                <a:cubicBezTo>
                  <a:pt x="203545" y="75712"/>
                  <a:pt x="396804"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47" name="Google Shape;247;p5"/>
          <p:cNvGrpSpPr/>
          <p:nvPr/>
        </p:nvGrpSpPr>
        <p:grpSpPr>
          <a:xfrm>
            <a:off x="348918" y="503487"/>
            <a:ext cx="9730167" cy="6966294"/>
            <a:chOff x="397041" y="250370"/>
            <a:chExt cx="9915589" cy="7099046"/>
          </a:xfrm>
        </p:grpSpPr>
        <p:sp>
          <p:nvSpPr>
            <p:cNvPr id="248" name="Google Shape;248;p5"/>
            <p:cNvSpPr/>
            <p:nvPr/>
          </p:nvSpPr>
          <p:spPr>
            <a:xfrm>
              <a:off x="397041" y="250370"/>
              <a:ext cx="9915589" cy="7099046"/>
            </a:xfrm>
            <a:custGeom>
              <a:rect b="b" l="l" r="r" t="t"/>
              <a:pathLst>
                <a:path extrusionOk="0" h="4887467" w="6826567">
                  <a:moveTo>
                    <a:pt x="6807518" y="0"/>
                  </a:moveTo>
                  <a:cubicBezTo>
                    <a:pt x="6817995" y="0"/>
                    <a:pt x="6826568" y="8572"/>
                    <a:pt x="6826568" y="19050"/>
                  </a:cubicBezTo>
                  <a:lnTo>
                    <a:pt x="6824949" y="4867466"/>
                  </a:lnTo>
                  <a:cubicBezTo>
                    <a:pt x="6824949" y="4877943"/>
                    <a:pt x="6816376" y="4886516"/>
                    <a:pt x="6805899" y="4886516"/>
                  </a:cubicBezTo>
                  <a:lnTo>
                    <a:pt x="2925985" y="4877276"/>
                  </a:lnTo>
                  <a:cubicBezTo>
                    <a:pt x="2915507" y="4877276"/>
                    <a:pt x="2898362" y="4877276"/>
                    <a:pt x="2887885" y="4877276"/>
                  </a:cubicBezTo>
                  <a:lnTo>
                    <a:pt x="19050" y="4887468"/>
                  </a:lnTo>
                  <a:cubicBezTo>
                    <a:pt x="8573" y="4887468"/>
                    <a:pt x="0" y="4878991"/>
                    <a:pt x="0" y="4868513"/>
                  </a:cubicBezTo>
                  <a:lnTo>
                    <a:pt x="7906" y="30480"/>
                  </a:lnTo>
                  <a:cubicBezTo>
                    <a:pt x="7906" y="20003"/>
                    <a:pt x="16478" y="11430"/>
                    <a:pt x="26956" y="11430"/>
                  </a:cubicBezTo>
                  <a:lnTo>
                    <a:pt x="6807518"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9" name="Google Shape;249;p5"/>
            <p:cNvSpPr/>
            <p:nvPr/>
          </p:nvSpPr>
          <p:spPr>
            <a:xfrm>
              <a:off x="507842" y="361447"/>
              <a:ext cx="9693950" cy="6876855"/>
            </a:xfrm>
            <a:custGeom>
              <a:rect b="b" l="l" r="r" t="t"/>
              <a:pathLst>
                <a:path extrusionOk="0" h="4734496" w="6673976">
                  <a:moveTo>
                    <a:pt x="19050" y="4734497"/>
                  </a:moveTo>
                  <a:cubicBezTo>
                    <a:pt x="8573" y="4734497"/>
                    <a:pt x="0" y="4726020"/>
                    <a:pt x="0" y="4715542"/>
                  </a:cubicBezTo>
                  <a:lnTo>
                    <a:pt x="7620" y="30099"/>
                  </a:lnTo>
                  <a:cubicBezTo>
                    <a:pt x="7620" y="19622"/>
                    <a:pt x="16193" y="11049"/>
                    <a:pt x="26670" y="11049"/>
                  </a:cubicBezTo>
                  <a:lnTo>
                    <a:pt x="6654927" y="0"/>
                  </a:lnTo>
                  <a:cubicBezTo>
                    <a:pt x="6665405" y="0"/>
                    <a:pt x="6673977" y="8573"/>
                    <a:pt x="6673977" y="19050"/>
                  </a:cubicBezTo>
                  <a:lnTo>
                    <a:pt x="6672358" y="4714780"/>
                  </a:lnTo>
                  <a:cubicBezTo>
                    <a:pt x="6672358" y="4725257"/>
                    <a:pt x="6663785" y="4733830"/>
                    <a:pt x="6653308" y="4733830"/>
                  </a:cubicBezTo>
                  <a:lnTo>
                    <a:pt x="2849785" y="4724781"/>
                  </a:lnTo>
                  <a:cubicBezTo>
                    <a:pt x="2839307" y="4724781"/>
                    <a:pt x="2822163" y="4724781"/>
                    <a:pt x="2811685" y="4724781"/>
                  </a:cubicBezTo>
                  <a:lnTo>
                    <a:pt x="19050" y="473449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0" name="Google Shape;250;p5"/>
            <p:cNvSpPr/>
            <p:nvPr/>
          </p:nvSpPr>
          <p:spPr>
            <a:xfrm>
              <a:off x="655576" y="485943"/>
              <a:ext cx="99473" cy="6661997"/>
            </a:xfrm>
            <a:custGeom>
              <a:rect b="b" l="l" r="r" t="t"/>
              <a:pathLst>
                <a:path extrusionOk="0" h="4586573" w="68484">
                  <a:moveTo>
                    <a:pt x="38671" y="7334"/>
                  </a:moveTo>
                  <a:cubicBezTo>
                    <a:pt x="35909" y="329660"/>
                    <a:pt x="286" y="4541425"/>
                    <a:pt x="0" y="4582478"/>
                  </a:cubicBezTo>
                  <a:lnTo>
                    <a:pt x="29718" y="4586573"/>
                  </a:lnTo>
                  <a:cubicBezTo>
                    <a:pt x="30575" y="4483704"/>
                    <a:pt x="65437" y="361188"/>
                    <a:pt x="68485" y="0"/>
                  </a:cubicBezTo>
                  <a:lnTo>
                    <a:pt x="38671" y="7334"/>
                  </a:lnTo>
                  <a:close/>
                </a:path>
              </a:pathLst>
            </a:custGeom>
            <a:solidFill>
              <a:srgbClr val="F4F5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1" name="Google Shape;251;p5"/>
            <p:cNvSpPr/>
            <p:nvPr/>
          </p:nvSpPr>
          <p:spPr>
            <a:xfrm>
              <a:off x="655577" y="496594"/>
              <a:ext cx="56170" cy="6645395"/>
            </a:xfrm>
            <a:custGeom>
              <a:rect b="b" l="l" r="r" t="t"/>
              <a:pathLst>
                <a:path extrusionOk="0" h="4575143" w="38671">
                  <a:moveTo>
                    <a:pt x="38671" y="0"/>
                  </a:moveTo>
                  <a:cubicBezTo>
                    <a:pt x="35909" y="322326"/>
                    <a:pt x="286" y="4534091"/>
                    <a:pt x="0" y="4575143"/>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2" name="Google Shape;252;p5"/>
            <p:cNvSpPr/>
            <p:nvPr/>
          </p:nvSpPr>
          <p:spPr>
            <a:xfrm>
              <a:off x="698874" y="485943"/>
              <a:ext cx="56308" cy="6661997"/>
            </a:xfrm>
            <a:custGeom>
              <a:rect b="b" l="l" r="r" t="t"/>
              <a:pathLst>
                <a:path extrusionOk="0" h="4586573" w="38766">
                  <a:moveTo>
                    <a:pt x="38767" y="0"/>
                  </a:moveTo>
                  <a:cubicBezTo>
                    <a:pt x="36290" y="294513"/>
                    <a:pt x="1048" y="4452557"/>
                    <a:pt x="0" y="4586573"/>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53" name="Google Shape;253;p5"/>
            <p:cNvGrpSpPr/>
            <p:nvPr/>
          </p:nvGrpSpPr>
          <p:grpSpPr>
            <a:xfrm>
              <a:off x="9662280" y="427313"/>
              <a:ext cx="341676" cy="6781704"/>
              <a:chOff x="8262760" y="796380"/>
              <a:chExt cx="235266" cy="4669630"/>
            </a:xfrm>
          </p:grpSpPr>
          <p:sp>
            <p:nvSpPr>
              <p:cNvPr id="254" name="Google Shape;254;p5"/>
              <p:cNvSpPr/>
              <p:nvPr/>
            </p:nvSpPr>
            <p:spPr>
              <a:xfrm>
                <a:off x="8262760" y="796380"/>
                <a:ext cx="94583" cy="4669630"/>
              </a:xfrm>
              <a:custGeom>
                <a:rect b="b" l="l" r="r" t="t"/>
                <a:pathLst>
                  <a:path extrusionOk="0" h="4669630" w="94583">
                    <a:moveTo>
                      <a:pt x="76200" y="10192"/>
                    </a:moveTo>
                    <a:cubicBezTo>
                      <a:pt x="76866" y="187166"/>
                      <a:pt x="94202" y="4551236"/>
                      <a:pt x="94583" y="4660773"/>
                    </a:cubicBezTo>
                    <a:lnTo>
                      <a:pt x="18288" y="4669631"/>
                    </a:lnTo>
                    <a:cubicBezTo>
                      <a:pt x="17716" y="4524185"/>
                      <a:pt x="666" y="176213"/>
                      <a:pt x="0" y="0"/>
                    </a:cubicBezTo>
                    <a:lnTo>
                      <a:pt x="76200" y="10192"/>
                    </a:lnTo>
                    <a:close/>
                  </a:path>
                </a:pathLst>
              </a:custGeom>
              <a:solidFill>
                <a:srgbClr val="EAED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5" name="Google Shape;255;p5"/>
              <p:cNvSpPr/>
              <p:nvPr/>
            </p:nvSpPr>
            <p:spPr>
              <a:xfrm>
                <a:off x="8385156" y="823050"/>
                <a:ext cx="54197" cy="4620482"/>
              </a:xfrm>
              <a:custGeom>
                <a:rect b="b" l="l" r="r" t="t"/>
                <a:pathLst>
                  <a:path extrusionOk="0" h="4620482" w="54197">
                    <a:moveTo>
                      <a:pt x="35719" y="9906"/>
                    </a:moveTo>
                    <a:cubicBezTo>
                      <a:pt x="36957" y="339757"/>
                      <a:pt x="53626" y="4451223"/>
                      <a:pt x="54197" y="4616577"/>
                    </a:cubicBezTo>
                    <a:lnTo>
                      <a:pt x="18383" y="4620482"/>
                    </a:lnTo>
                    <a:cubicBezTo>
                      <a:pt x="17621" y="4431983"/>
                      <a:pt x="1429" y="365474"/>
                      <a:pt x="0" y="0"/>
                    </a:cubicBezTo>
                    <a:lnTo>
                      <a:pt x="35719" y="9906"/>
                    </a:lnTo>
                    <a:close/>
                  </a:path>
                </a:pathLst>
              </a:custGeom>
              <a:solidFill>
                <a:srgbClr val="EDEF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6" name="Google Shape;256;p5"/>
              <p:cNvSpPr/>
              <p:nvPr/>
            </p:nvSpPr>
            <p:spPr>
              <a:xfrm>
                <a:off x="8420970" y="833051"/>
                <a:ext cx="48672" cy="4606671"/>
              </a:xfrm>
              <a:custGeom>
                <a:rect b="b" l="l" r="r" t="t"/>
                <a:pathLst>
                  <a:path extrusionOk="0" h="4606671" w="48672">
                    <a:moveTo>
                      <a:pt x="30003" y="10668"/>
                    </a:moveTo>
                    <a:cubicBezTo>
                      <a:pt x="31337" y="357473"/>
                      <a:pt x="48101" y="4466273"/>
                      <a:pt x="48673" y="4599909"/>
                    </a:cubicBezTo>
                    <a:lnTo>
                      <a:pt x="18479" y="4606671"/>
                    </a:lnTo>
                    <a:cubicBezTo>
                      <a:pt x="17812" y="4444651"/>
                      <a:pt x="1428" y="380810"/>
                      <a:pt x="0" y="0"/>
                    </a:cubicBezTo>
                    <a:lnTo>
                      <a:pt x="30003" y="10668"/>
                    </a:lnTo>
                    <a:close/>
                  </a:path>
                </a:pathLst>
              </a:custGeom>
              <a:solidFill>
                <a:srgbClr val="FBFBF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7" name="Google Shape;257;p5"/>
              <p:cNvSpPr/>
              <p:nvPr/>
            </p:nvSpPr>
            <p:spPr>
              <a:xfrm>
                <a:off x="8450973" y="843624"/>
                <a:ext cx="47053" cy="4589240"/>
              </a:xfrm>
              <a:custGeom>
                <a:rect b="b" l="l" r="r" t="t"/>
                <a:pathLst>
                  <a:path extrusionOk="0" h="4589240" w="47053">
                    <a:moveTo>
                      <a:pt x="28385" y="6001"/>
                    </a:moveTo>
                    <a:cubicBezTo>
                      <a:pt x="29813" y="379476"/>
                      <a:pt x="46959" y="4547330"/>
                      <a:pt x="47054" y="4588193"/>
                    </a:cubicBezTo>
                    <a:lnTo>
                      <a:pt x="18669" y="4589240"/>
                    </a:lnTo>
                    <a:cubicBezTo>
                      <a:pt x="18288" y="4486656"/>
                      <a:pt x="1620" y="404050"/>
                      <a:pt x="0" y="0"/>
                    </a:cubicBezTo>
                    <a:lnTo>
                      <a:pt x="28385" y="6001"/>
                    </a:lnTo>
                    <a:close/>
                  </a:path>
                </a:pathLst>
              </a:custGeom>
              <a:solidFill>
                <a:srgbClr val="F4F5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8" name="Google Shape;258;p5"/>
              <p:cNvSpPr/>
              <p:nvPr/>
            </p:nvSpPr>
            <p:spPr>
              <a:xfrm>
                <a:off x="8338960" y="806572"/>
                <a:ext cx="64865" cy="4643913"/>
              </a:xfrm>
              <a:custGeom>
                <a:rect b="b" l="l" r="r" t="t"/>
                <a:pathLst>
                  <a:path extrusionOk="0" h="4643913" w="64865">
                    <a:moveTo>
                      <a:pt x="46482" y="16573"/>
                    </a:moveTo>
                    <a:cubicBezTo>
                      <a:pt x="47815" y="367094"/>
                      <a:pt x="64484" y="4529900"/>
                      <a:pt x="64865" y="4637056"/>
                    </a:cubicBezTo>
                    <a:lnTo>
                      <a:pt x="18192" y="4643914"/>
                    </a:lnTo>
                    <a:cubicBezTo>
                      <a:pt x="17621" y="4502373"/>
                      <a:pt x="1428" y="383000"/>
                      <a:pt x="0" y="0"/>
                    </a:cubicBezTo>
                    <a:lnTo>
                      <a:pt x="46482" y="16573"/>
                    </a:lnTo>
                    <a:close/>
                  </a:path>
                </a:pathLst>
              </a:custGeom>
              <a:solidFill>
                <a:srgbClr val="F7F8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9" name="Google Shape;259;p5"/>
              <p:cNvSpPr/>
              <p:nvPr/>
            </p:nvSpPr>
            <p:spPr>
              <a:xfrm>
                <a:off x="8479358" y="849625"/>
                <a:ext cx="18668" cy="4582191"/>
              </a:xfrm>
              <a:custGeom>
                <a:rect b="b" l="l" r="r" t="t"/>
                <a:pathLst>
                  <a:path extrusionOk="0" h="4582191" w="18668">
                    <a:moveTo>
                      <a:pt x="0" y="0"/>
                    </a:moveTo>
                    <a:cubicBezTo>
                      <a:pt x="1428" y="373475"/>
                      <a:pt x="18574" y="4541330"/>
                      <a:pt x="18669" y="4582192"/>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0" name="Google Shape;260;p5"/>
              <p:cNvSpPr/>
              <p:nvPr/>
            </p:nvSpPr>
            <p:spPr>
              <a:xfrm>
                <a:off x="8385442" y="823146"/>
                <a:ext cx="18383" cy="4620482"/>
              </a:xfrm>
              <a:custGeom>
                <a:rect b="b" l="l" r="r" t="t"/>
                <a:pathLst>
                  <a:path extrusionOk="0" h="4620482" w="18383">
                    <a:moveTo>
                      <a:pt x="0" y="0"/>
                    </a:moveTo>
                    <a:cubicBezTo>
                      <a:pt x="1333" y="350520"/>
                      <a:pt x="18002" y="4513326"/>
                      <a:pt x="18383" y="4620482"/>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1" name="Google Shape;261;p5"/>
              <p:cNvSpPr/>
              <p:nvPr/>
            </p:nvSpPr>
            <p:spPr>
              <a:xfrm>
                <a:off x="8420875" y="832956"/>
                <a:ext cx="18478" cy="4606671"/>
              </a:xfrm>
              <a:custGeom>
                <a:rect b="b" l="l" r="r" t="t"/>
                <a:pathLst>
                  <a:path extrusionOk="0" h="4606671" w="18478">
                    <a:moveTo>
                      <a:pt x="0" y="0"/>
                    </a:moveTo>
                    <a:cubicBezTo>
                      <a:pt x="1238" y="329851"/>
                      <a:pt x="17907" y="4441317"/>
                      <a:pt x="18479" y="460667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2" name="Google Shape;262;p5"/>
              <p:cNvSpPr/>
              <p:nvPr/>
            </p:nvSpPr>
            <p:spPr>
              <a:xfrm>
                <a:off x="8450973" y="843719"/>
                <a:ext cx="18669" cy="4589240"/>
              </a:xfrm>
              <a:custGeom>
                <a:rect b="b" l="l" r="r" t="t"/>
                <a:pathLst>
                  <a:path extrusionOk="0" h="4589240" w="18669">
                    <a:moveTo>
                      <a:pt x="0" y="0"/>
                    </a:moveTo>
                    <a:cubicBezTo>
                      <a:pt x="1334" y="346805"/>
                      <a:pt x="18098" y="4455605"/>
                      <a:pt x="18669" y="458924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3" name="Google Shape;263;p5"/>
              <p:cNvSpPr/>
              <p:nvPr/>
            </p:nvSpPr>
            <p:spPr>
              <a:xfrm>
                <a:off x="8338960" y="806572"/>
                <a:ext cx="18478" cy="4650581"/>
              </a:xfrm>
              <a:custGeom>
                <a:rect b="b" l="l" r="r" t="t"/>
                <a:pathLst>
                  <a:path extrusionOk="0" h="4650581" w="18478">
                    <a:moveTo>
                      <a:pt x="0" y="0"/>
                    </a:moveTo>
                    <a:cubicBezTo>
                      <a:pt x="666" y="172974"/>
                      <a:pt x="18002" y="4541044"/>
                      <a:pt x="18479" y="465058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4" name="Google Shape;264;p5"/>
              <p:cNvSpPr/>
              <p:nvPr/>
            </p:nvSpPr>
            <p:spPr>
              <a:xfrm>
                <a:off x="8262854" y="796380"/>
                <a:ext cx="18288" cy="4669630"/>
              </a:xfrm>
              <a:custGeom>
                <a:rect b="b" l="l" r="r" t="t"/>
                <a:pathLst>
                  <a:path extrusionOk="0" h="4669630" w="18288">
                    <a:moveTo>
                      <a:pt x="18288" y="4669631"/>
                    </a:moveTo>
                    <a:cubicBezTo>
                      <a:pt x="17717" y="4524185"/>
                      <a:pt x="667" y="176213"/>
                      <a:pt x="0" y="0"/>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65" name="Google Shape;265;p5"/>
            <p:cNvSpPr/>
            <p:nvPr/>
          </p:nvSpPr>
          <p:spPr>
            <a:xfrm>
              <a:off x="744661" y="462566"/>
              <a:ext cx="110956" cy="6694510"/>
            </a:xfrm>
            <a:custGeom>
              <a:rect b="b" l="l" r="r" t="t"/>
              <a:pathLst>
                <a:path extrusionOk="0" h="4608957" w="76390">
                  <a:moveTo>
                    <a:pt x="38862" y="8763"/>
                  </a:moveTo>
                  <a:cubicBezTo>
                    <a:pt x="36481" y="286417"/>
                    <a:pt x="1333" y="4439888"/>
                    <a:pt x="0" y="4605814"/>
                  </a:cubicBezTo>
                  <a:lnTo>
                    <a:pt x="37433" y="4608957"/>
                  </a:lnTo>
                  <a:cubicBezTo>
                    <a:pt x="39052" y="4420077"/>
                    <a:pt x="73724" y="323850"/>
                    <a:pt x="76391" y="0"/>
                  </a:cubicBezTo>
                  <a:lnTo>
                    <a:pt x="38862" y="8763"/>
                  </a:lnTo>
                  <a:close/>
                </a:path>
              </a:pathLst>
            </a:custGeom>
            <a:solidFill>
              <a:srgbClr val="EDEF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6" name="Google Shape;266;p5"/>
            <p:cNvSpPr/>
            <p:nvPr/>
          </p:nvSpPr>
          <p:spPr>
            <a:xfrm>
              <a:off x="698874" y="475292"/>
              <a:ext cx="102240" cy="6677215"/>
            </a:xfrm>
            <a:custGeom>
              <a:rect b="b" l="l" r="r" t="t"/>
              <a:pathLst>
                <a:path extrusionOk="0" h="4597050" w="70389">
                  <a:moveTo>
                    <a:pt x="38767" y="7334"/>
                  </a:moveTo>
                  <a:cubicBezTo>
                    <a:pt x="36290" y="301847"/>
                    <a:pt x="1048" y="4459891"/>
                    <a:pt x="0" y="4593908"/>
                  </a:cubicBezTo>
                  <a:lnTo>
                    <a:pt x="31528" y="4597051"/>
                  </a:lnTo>
                  <a:cubicBezTo>
                    <a:pt x="32861" y="4434745"/>
                    <a:pt x="67532" y="338042"/>
                    <a:pt x="70390" y="0"/>
                  </a:cubicBezTo>
                  <a:lnTo>
                    <a:pt x="38767" y="7334"/>
                  </a:lnTo>
                  <a:close/>
                </a:path>
              </a:pathLst>
            </a:custGeom>
            <a:solidFill>
              <a:srgbClr val="FBFBF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7" name="Google Shape;267;p5"/>
            <p:cNvSpPr/>
            <p:nvPr/>
          </p:nvSpPr>
          <p:spPr>
            <a:xfrm>
              <a:off x="744661" y="475292"/>
              <a:ext cx="56447" cy="6677215"/>
            </a:xfrm>
            <a:custGeom>
              <a:rect b="b" l="l" r="r" t="t"/>
              <a:pathLst>
                <a:path extrusionOk="0" h="4597050" w="38862">
                  <a:moveTo>
                    <a:pt x="38862" y="0"/>
                  </a:moveTo>
                  <a:cubicBezTo>
                    <a:pt x="36481" y="277654"/>
                    <a:pt x="1333" y="4431125"/>
                    <a:pt x="0" y="459705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8" name="Google Shape;268;p5"/>
            <p:cNvSpPr/>
            <p:nvPr/>
          </p:nvSpPr>
          <p:spPr>
            <a:xfrm>
              <a:off x="798748" y="448178"/>
              <a:ext cx="127697" cy="6717891"/>
            </a:xfrm>
            <a:custGeom>
              <a:rect b="b" l="l" r="r" t="t"/>
              <a:pathLst>
                <a:path extrusionOk="0" h="4625054" w="87915">
                  <a:moveTo>
                    <a:pt x="38957" y="9430"/>
                  </a:moveTo>
                  <a:cubicBezTo>
                    <a:pt x="36385" y="314897"/>
                    <a:pt x="857" y="4511517"/>
                    <a:pt x="0" y="4618863"/>
                  </a:cubicBezTo>
                  <a:lnTo>
                    <a:pt x="48768" y="4625054"/>
                  </a:lnTo>
                  <a:cubicBezTo>
                    <a:pt x="50006" y="4483323"/>
                    <a:pt x="84963" y="347377"/>
                    <a:pt x="87916" y="0"/>
                  </a:cubicBezTo>
                  <a:lnTo>
                    <a:pt x="38957" y="9430"/>
                  </a:lnTo>
                  <a:close/>
                </a:path>
              </a:pathLst>
            </a:custGeom>
            <a:solidFill>
              <a:srgbClr val="F7F8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9" name="Google Shape;269;p5"/>
            <p:cNvSpPr/>
            <p:nvPr/>
          </p:nvSpPr>
          <p:spPr>
            <a:xfrm>
              <a:off x="798748" y="461873"/>
              <a:ext cx="56585" cy="6695201"/>
            </a:xfrm>
            <a:custGeom>
              <a:rect b="b" l="l" r="r" t="t"/>
              <a:pathLst>
                <a:path extrusionOk="0" h="4609433" w="38957">
                  <a:moveTo>
                    <a:pt x="38957" y="0"/>
                  </a:moveTo>
                  <a:cubicBezTo>
                    <a:pt x="36385" y="305467"/>
                    <a:pt x="857" y="4502087"/>
                    <a:pt x="0" y="4609434"/>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0" name="Google Shape;270;p5"/>
            <p:cNvSpPr/>
            <p:nvPr/>
          </p:nvSpPr>
          <p:spPr>
            <a:xfrm>
              <a:off x="869434" y="441123"/>
              <a:ext cx="172938" cy="6765899"/>
            </a:xfrm>
            <a:custGeom>
              <a:rect b="b" l="l" r="r" t="t"/>
              <a:pathLst>
                <a:path extrusionOk="0" h="4658106" w="119062">
                  <a:moveTo>
                    <a:pt x="39052" y="16383"/>
                  </a:moveTo>
                  <a:cubicBezTo>
                    <a:pt x="39052" y="16383"/>
                    <a:pt x="952" y="4525042"/>
                    <a:pt x="0" y="4636484"/>
                  </a:cubicBezTo>
                  <a:lnTo>
                    <a:pt x="79629" y="4658106"/>
                  </a:lnTo>
                  <a:cubicBezTo>
                    <a:pt x="80867" y="4511516"/>
                    <a:pt x="118300" y="83344"/>
                    <a:pt x="119063" y="0"/>
                  </a:cubicBezTo>
                  <a:lnTo>
                    <a:pt x="39052" y="16383"/>
                  </a:lnTo>
                  <a:close/>
                </a:path>
              </a:pathLst>
            </a:custGeom>
            <a:solidFill>
              <a:srgbClr val="EAED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1" name="Google Shape;271;p5"/>
            <p:cNvSpPr/>
            <p:nvPr/>
          </p:nvSpPr>
          <p:spPr>
            <a:xfrm>
              <a:off x="869433" y="448733"/>
              <a:ext cx="56861" cy="6726883"/>
            </a:xfrm>
            <a:custGeom>
              <a:rect b="b" l="l" r="r" t="t"/>
              <a:pathLst>
                <a:path extrusionOk="0" h="4631245" w="39147">
                  <a:moveTo>
                    <a:pt x="39148" y="0"/>
                  </a:moveTo>
                  <a:cubicBezTo>
                    <a:pt x="39148" y="0"/>
                    <a:pt x="857" y="4519898"/>
                    <a:pt x="0" y="4631246"/>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2" name="Google Shape;272;p5"/>
            <p:cNvSpPr/>
            <p:nvPr/>
          </p:nvSpPr>
          <p:spPr>
            <a:xfrm>
              <a:off x="984936" y="442783"/>
              <a:ext cx="57276" cy="6764099"/>
            </a:xfrm>
            <a:custGeom>
              <a:rect b="b" l="l" r="r" t="t"/>
              <a:pathLst>
                <a:path extrusionOk="0" h="4656867" w="39433">
                  <a:moveTo>
                    <a:pt x="0" y="4656868"/>
                  </a:moveTo>
                  <a:cubicBezTo>
                    <a:pt x="1238" y="4510278"/>
                    <a:pt x="38672" y="83249"/>
                    <a:pt x="39433" y="0"/>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3" name="Google Shape;273;p5"/>
            <p:cNvSpPr/>
            <p:nvPr/>
          </p:nvSpPr>
          <p:spPr>
            <a:xfrm>
              <a:off x="985075" y="312247"/>
              <a:ext cx="4407390" cy="6926894"/>
            </a:xfrm>
            <a:custGeom>
              <a:rect b="b" l="l" r="r" t="t"/>
              <a:pathLst>
                <a:path extrusionOk="0" h="4768946" w="3003332">
                  <a:moveTo>
                    <a:pt x="3000661" y="122175"/>
                  </a:moveTo>
                  <a:cubicBezTo>
                    <a:pt x="3000661" y="122175"/>
                    <a:pt x="2885884" y="-12984"/>
                    <a:pt x="2283333" y="1017"/>
                  </a:cubicBezTo>
                  <a:cubicBezTo>
                    <a:pt x="2211896" y="446"/>
                    <a:pt x="1745075" y="13114"/>
                    <a:pt x="1456754" y="36927"/>
                  </a:cubicBezTo>
                  <a:cubicBezTo>
                    <a:pt x="1168432" y="60644"/>
                    <a:pt x="432435" y="80646"/>
                    <a:pt x="39529" y="77313"/>
                  </a:cubicBezTo>
                  <a:cubicBezTo>
                    <a:pt x="37433" y="324963"/>
                    <a:pt x="0" y="4746754"/>
                    <a:pt x="0" y="4746754"/>
                  </a:cubicBezTo>
                  <a:cubicBezTo>
                    <a:pt x="0" y="4746754"/>
                    <a:pt x="1272445" y="4744848"/>
                    <a:pt x="1367695" y="4745611"/>
                  </a:cubicBezTo>
                  <a:cubicBezTo>
                    <a:pt x="1462945" y="4746373"/>
                    <a:pt x="2720531" y="4718941"/>
                    <a:pt x="3002661" y="4768947"/>
                  </a:cubicBezTo>
                  <a:cubicBezTo>
                    <a:pt x="3004947" y="4486340"/>
                    <a:pt x="3000661" y="122175"/>
                    <a:pt x="3000661" y="122175"/>
                  </a:cubicBezTo>
                  <a:close/>
                </a:path>
              </a:pathLst>
            </a:custGeom>
            <a:gradFill>
              <a:gsLst>
                <a:gs pos="0">
                  <a:srgbClr val="FFFFFF"/>
                </a:gs>
                <a:gs pos="1000">
                  <a:srgbClr val="FFFFFF"/>
                </a:gs>
                <a:gs pos="19000">
                  <a:srgbClr val="D8D8D8"/>
                </a:gs>
                <a:gs pos="100000">
                  <a:srgbClr val="F2F2F2"/>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4" name="Google Shape;274;p5"/>
            <p:cNvSpPr/>
            <p:nvPr/>
          </p:nvSpPr>
          <p:spPr>
            <a:xfrm>
              <a:off x="5342846" y="301016"/>
              <a:ext cx="4347391" cy="6938264"/>
            </a:xfrm>
            <a:custGeom>
              <a:rect b="b" l="l" r="r" t="t"/>
              <a:pathLst>
                <a:path extrusionOk="0" h="4776774" w="2993040">
                  <a:moveTo>
                    <a:pt x="0" y="129908"/>
                  </a:moveTo>
                  <a:cubicBezTo>
                    <a:pt x="0" y="129908"/>
                    <a:pt x="80677" y="-27350"/>
                    <a:pt x="994886" y="4178"/>
                  </a:cubicBezTo>
                  <a:cubicBezTo>
                    <a:pt x="1909096" y="35706"/>
                    <a:pt x="2796826" y="86093"/>
                    <a:pt x="2975419" y="87617"/>
                  </a:cubicBezTo>
                  <a:cubicBezTo>
                    <a:pt x="2973420" y="325742"/>
                    <a:pt x="2993041" y="4756391"/>
                    <a:pt x="2993041" y="4756391"/>
                  </a:cubicBezTo>
                  <a:cubicBezTo>
                    <a:pt x="2993041" y="4756391"/>
                    <a:pt x="1821466" y="4754010"/>
                    <a:pt x="1424559" y="4750676"/>
                  </a:cubicBezTo>
                  <a:cubicBezTo>
                    <a:pt x="1027747" y="4747342"/>
                    <a:pt x="326041" y="4742961"/>
                    <a:pt x="1905" y="4776775"/>
                  </a:cubicBezTo>
                  <a:cubicBezTo>
                    <a:pt x="3620" y="4575035"/>
                    <a:pt x="0" y="129908"/>
                    <a:pt x="0" y="129908"/>
                  </a:cubicBezTo>
                  <a:close/>
                </a:path>
              </a:pathLst>
            </a:custGeom>
            <a:gradFill>
              <a:gsLst>
                <a:gs pos="0">
                  <a:srgbClr val="D8D8D8"/>
                </a:gs>
                <a:gs pos="49000">
                  <a:srgbClr val="FFFFFF"/>
                </a:gs>
                <a:gs pos="76000">
                  <a:srgbClr val="EFEFEF"/>
                </a:gs>
                <a:gs pos="100000">
                  <a:srgbClr val="F2F2F2"/>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275" name="Google Shape;275;p5"/>
          <p:cNvSpPr txBox="1"/>
          <p:nvPr>
            <p:ph idx="1" type="subTitle"/>
          </p:nvPr>
        </p:nvSpPr>
        <p:spPr>
          <a:xfrm>
            <a:off x="1143008" y="2035003"/>
            <a:ext cx="3846600" cy="8805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276" name="Google Shape;276;p5"/>
          <p:cNvSpPr txBox="1"/>
          <p:nvPr>
            <p:ph idx="2" type="subTitle"/>
          </p:nvPr>
        </p:nvSpPr>
        <p:spPr>
          <a:xfrm>
            <a:off x="5477883" y="2035003"/>
            <a:ext cx="3846300" cy="8805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277" name="Google Shape;277;p5"/>
          <p:cNvSpPr txBox="1"/>
          <p:nvPr>
            <p:ph type="title"/>
          </p:nvPr>
        </p:nvSpPr>
        <p:spPr>
          <a:xfrm>
            <a:off x="1143000" y="836300"/>
            <a:ext cx="8181600" cy="9363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78" name="Google Shape;278;p5"/>
          <p:cNvSpPr txBox="1"/>
          <p:nvPr>
            <p:ph idx="3" type="body"/>
          </p:nvPr>
        </p:nvSpPr>
        <p:spPr>
          <a:xfrm>
            <a:off x="1143000" y="3184102"/>
            <a:ext cx="3846300" cy="38244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79" name="Google Shape;279;p5"/>
          <p:cNvSpPr txBox="1"/>
          <p:nvPr>
            <p:ph idx="4" type="body"/>
          </p:nvPr>
        </p:nvSpPr>
        <p:spPr>
          <a:xfrm>
            <a:off x="5477876" y="3169692"/>
            <a:ext cx="3846600" cy="38244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80" name="Google Shape;280;p5"/>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homeppt</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281" name="Shape 281"/>
        <p:cNvGrpSpPr/>
        <p:nvPr/>
      </p:nvGrpSpPr>
      <p:grpSpPr>
        <a:xfrm>
          <a:off x="0" y="0"/>
          <a:ext cx="0" cy="0"/>
          <a:chOff x="0" y="0"/>
          <a:chExt cx="0" cy="0"/>
        </a:xfrm>
      </p:grpSpPr>
      <p:sp>
        <p:nvSpPr>
          <p:cNvPr id="282" name="Google Shape;282;p6"/>
          <p:cNvSpPr/>
          <p:nvPr/>
        </p:nvSpPr>
        <p:spPr>
          <a:xfrm>
            <a:off x="0" y="0"/>
            <a:ext cx="12190095" cy="6858000"/>
          </a:xfrm>
          <a:custGeom>
            <a:rect b="b" l="l" r="r" t="t"/>
            <a:pathLst>
              <a:path extrusionOk="0" h="6858000" w="6858000">
                <a:moveTo>
                  <a:pt x="0" y="0"/>
                </a:moveTo>
                <a:lnTo>
                  <a:pt x="6858000" y="0"/>
                </a:lnTo>
                <a:lnTo>
                  <a:pt x="6858000" y="6858000"/>
                </a:lnTo>
                <a:lnTo>
                  <a:pt x="0" y="6858000"/>
                </a:lnTo>
                <a:close/>
              </a:path>
            </a:pathLst>
          </a:custGeom>
          <a:solidFill>
            <a:srgbClr val="75D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3" name="Google Shape;283;p6"/>
          <p:cNvSpPr/>
          <p:nvPr/>
        </p:nvSpPr>
        <p:spPr>
          <a:xfrm>
            <a:off x="9173246" y="578276"/>
            <a:ext cx="3018754" cy="3580725"/>
          </a:xfrm>
          <a:custGeom>
            <a:rect b="b" l="l" r="r" t="t"/>
            <a:pathLst>
              <a:path extrusionOk="0" h="3580725" w="3018754">
                <a:moveTo>
                  <a:pt x="3018755" y="850"/>
                </a:moveTo>
                <a:lnTo>
                  <a:pt x="3018755" y="3427107"/>
                </a:lnTo>
                <a:cubicBezTo>
                  <a:pt x="2853202" y="3524627"/>
                  <a:pt x="2660218" y="3580726"/>
                  <a:pt x="2454067" y="3580726"/>
                </a:cubicBezTo>
                <a:cubicBezTo>
                  <a:pt x="2142714" y="3580726"/>
                  <a:pt x="1861261" y="3453030"/>
                  <a:pt x="1659087" y="3247152"/>
                </a:cubicBezTo>
                <a:cubicBezTo>
                  <a:pt x="1584335" y="3269784"/>
                  <a:pt x="1505057" y="3281991"/>
                  <a:pt x="1422898" y="3281991"/>
                </a:cubicBezTo>
                <a:cubicBezTo>
                  <a:pt x="1148029" y="3281991"/>
                  <a:pt x="905119" y="3146065"/>
                  <a:pt x="757260" y="2937857"/>
                </a:cubicBezTo>
                <a:cubicBezTo>
                  <a:pt x="677433" y="3002596"/>
                  <a:pt x="575661" y="3041412"/>
                  <a:pt x="464835" y="3041412"/>
                </a:cubicBezTo>
                <a:cubicBezTo>
                  <a:pt x="208071" y="3041412"/>
                  <a:pt x="0" y="2833341"/>
                  <a:pt x="0" y="2576577"/>
                </a:cubicBezTo>
                <a:cubicBezTo>
                  <a:pt x="0" y="2319814"/>
                  <a:pt x="208071" y="2111742"/>
                  <a:pt x="464835" y="2111742"/>
                </a:cubicBezTo>
                <a:cubicBezTo>
                  <a:pt x="537530" y="2111742"/>
                  <a:pt x="606384" y="2128476"/>
                  <a:pt x="667695" y="2158239"/>
                </a:cubicBezTo>
                <a:cubicBezTo>
                  <a:pt x="789356" y="1860739"/>
                  <a:pt x="1081507" y="1651022"/>
                  <a:pt x="1422898" y="1651022"/>
                </a:cubicBezTo>
                <a:cubicBezTo>
                  <a:pt x="1505057" y="1651022"/>
                  <a:pt x="1584335" y="1663229"/>
                  <a:pt x="1659087" y="1685860"/>
                </a:cubicBezTo>
                <a:cubicBezTo>
                  <a:pt x="1809826" y="1532378"/>
                  <a:pt x="2004593" y="1422376"/>
                  <a:pt x="2222952" y="1376290"/>
                </a:cubicBezTo>
                <a:cubicBezTo>
                  <a:pt x="2134621" y="1237484"/>
                  <a:pt x="2083460" y="1072755"/>
                  <a:pt x="2083460" y="895956"/>
                </a:cubicBezTo>
                <a:cubicBezTo>
                  <a:pt x="2083460" y="401082"/>
                  <a:pt x="2484653" y="27"/>
                  <a:pt x="2979390" y="27"/>
                </a:cubicBezTo>
                <a:cubicBezTo>
                  <a:pt x="2992694" y="-111"/>
                  <a:pt x="3005724" y="301"/>
                  <a:pt x="3018755" y="850"/>
                </a:cubicBezTo>
                <a:close/>
              </a:path>
            </a:pathLst>
          </a:custGeom>
          <a:solidFill>
            <a:srgbClr val="9EE7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4" name="Google Shape;284;p6"/>
          <p:cNvSpPr/>
          <p:nvPr/>
        </p:nvSpPr>
        <p:spPr>
          <a:xfrm>
            <a:off x="9632732" y="1142030"/>
            <a:ext cx="2559268" cy="3016971"/>
          </a:xfrm>
          <a:custGeom>
            <a:rect b="b" l="l" r="r" t="t"/>
            <a:pathLst>
              <a:path extrusionOk="0" h="3016971" w="2559268">
                <a:moveTo>
                  <a:pt x="2559269" y="0"/>
                </a:moveTo>
                <a:lnTo>
                  <a:pt x="2559269" y="2863352"/>
                </a:lnTo>
                <a:cubicBezTo>
                  <a:pt x="2393716" y="2960873"/>
                  <a:pt x="2200732" y="3016971"/>
                  <a:pt x="1994581" y="3016971"/>
                </a:cubicBezTo>
                <a:cubicBezTo>
                  <a:pt x="1683228" y="3016971"/>
                  <a:pt x="1401775" y="2889275"/>
                  <a:pt x="1199601" y="2683398"/>
                </a:cubicBezTo>
                <a:cubicBezTo>
                  <a:pt x="1124849" y="2706030"/>
                  <a:pt x="1045571" y="2718237"/>
                  <a:pt x="963412" y="2718237"/>
                </a:cubicBezTo>
                <a:cubicBezTo>
                  <a:pt x="688543" y="2718237"/>
                  <a:pt x="445633" y="2582311"/>
                  <a:pt x="297774" y="2374103"/>
                </a:cubicBezTo>
                <a:cubicBezTo>
                  <a:pt x="217947" y="2438842"/>
                  <a:pt x="116175" y="2477658"/>
                  <a:pt x="5349" y="2477658"/>
                </a:cubicBezTo>
                <a:cubicBezTo>
                  <a:pt x="3566" y="2477658"/>
                  <a:pt x="1783" y="2477658"/>
                  <a:pt x="0" y="2477658"/>
                </a:cubicBezTo>
                <a:cubicBezTo>
                  <a:pt x="0" y="2475875"/>
                  <a:pt x="0" y="2474092"/>
                  <a:pt x="0" y="2472309"/>
                </a:cubicBezTo>
                <a:cubicBezTo>
                  <a:pt x="0" y="2215546"/>
                  <a:pt x="208071" y="2007474"/>
                  <a:pt x="464835" y="2007474"/>
                </a:cubicBezTo>
                <a:cubicBezTo>
                  <a:pt x="537530" y="2007474"/>
                  <a:pt x="606384" y="2024207"/>
                  <a:pt x="667695" y="2053971"/>
                </a:cubicBezTo>
                <a:cubicBezTo>
                  <a:pt x="789356" y="1756471"/>
                  <a:pt x="1081507" y="1546753"/>
                  <a:pt x="1422898" y="1546753"/>
                </a:cubicBezTo>
                <a:cubicBezTo>
                  <a:pt x="1505057" y="1546753"/>
                  <a:pt x="1584335" y="1558961"/>
                  <a:pt x="1659087" y="1581592"/>
                </a:cubicBezTo>
                <a:cubicBezTo>
                  <a:pt x="1809826" y="1428110"/>
                  <a:pt x="2004593" y="1318108"/>
                  <a:pt x="2222952" y="1272022"/>
                </a:cubicBezTo>
                <a:cubicBezTo>
                  <a:pt x="2134621" y="1133216"/>
                  <a:pt x="2083460" y="968487"/>
                  <a:pt x="2083460" y="791688"/>
                </a:cubicBezTo>
                <a:cubicBezTo>
                  <a:pt x="2083460" y="448513"/>
                  <a:pt x="2276170" y="150602"/>
                  <a:pt x="255926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5" name="Google Shape;285;p6"/>
          <p:cNvSpPr/>
          <p:nvPr/>
        </p:nvSpPr>
        <p:spPr>
          <a:xfrm>
            <a:off x="0" y="1047902"/>
            <a:ext cx="2228575" cy="3098720"/>
          </a:xfrm>
          <a:custGeom>
            <a:rect b="b" l="l" r="r" t="t"/>
            <a:pathLst>
              <a:path extrusionOk="0" h="3098720" w="2228575">
                <a:moveTo>
                  <a:pt x="0" y="3068269"/>
                </a:moveTo>
                <a:lnTo>
                  <a:pt x="0" y="0"/>
                </a:lnTo>
                <a:cubicBezTo>
                  <a:pt x="279806" y="11521"/>
                  <a:pt x="503103" y="241950"/>
                  <a:pt x="503103" y="524500"/>
                </a:cubicBezTo>
                <a:cubicBezTo>
                  <a:pt x="503103" y="586222"/>
                  <a:pt x="492404" y="645338"/>
                  <a:pt x="472928" y="700339"/>
                </a:cubicBezTo>
                <a:cubicBezTo>
                  <a:pt x="658094" y="755615"/>
                  <a:pt x="793059" y="927065"/>
                  <a:pt x="793059" y="1130061"/>
                </a:cubicBezTo>
                <a:cubicBezTo>
                  <a:pt x="793059" y="1156259"/>
                  <a:pt x="790727" y="1181908"/>
                  <a:pt x="786475" y="1206734"/>
                </a:cubicBezTo>
                <a:cubicBezTo>
                  <a:pt x="790453" y="1206596"/>
                  <a:pt x="794431" y="1206596"/>
                  <a:pt x="798546" y="1206596"/>
                </a:cubicBezTo>
                <a:cubicBezTo>
                  <a:pt x="1043788" y="1206596"/>
                  <a:pt x="1248430" y="1380104"/>
                  <a:pt x="1296436" y="1611081"/>
                </a:cubicBezTo>
                <a:cubicBezTo>
                  <a:pt x="1364193" y="1589959"/>
                  <a:pt x="1436202" y="1578437"/>
                  <a:pt x="1510817" y="1578437"/>
                </a:cubicBezTo>
                <a:cubicBezTo>
                  <a:pt x="1907210" y="1578437"/>
                  <a:pt x="2228576" y="1899803"/>
                  <a:pt x="2228576" y="2296196"/>
                </a:cubicBezTo>
                <a:cubicBezTo>
                  <a:pt x="2228576" y="2692588"/>
                  <a:pt x="1907210" y="3013954"/>
                  <a:pt x="1510817" y="3013954"/>
                </a:cubicBezTo>
                <a:cubicBezTo>
                  <a:pt x="1269690" y="3013954"/>
                  <a:pt x="1056406" y="2895036"/>
                  <a:pt x="926241" y="2712750"/>
                </a:cubicBezTo>
                <a:cubicBezTo>
                  <a:pt x="778794" y="2944688"/>
                  <a:pt x="519562" y="3098719"/>
                  <a:pt x="224257" y="3098719"/>
                </a:cubicBezTo>
                <a:cubicBezTo>
                  <a:pt x="146487" y="3098856"/>
                  <a:pt x="71323" y="3088295"/>
                  <a:pt x="0" y="3068269"/>
                </a:cubicBezTo>
                <a:close/>
              </a:path>
            </a:pathLst>
          </a:custGeom>
          <a:solidFill>
            <a:srgbClr val="9EE7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6" name="Google Shape;286;p6"/>
          <p:cNvSpPr/>
          <p:nvPr/>
        </p:nvSpPr>
        <p:spPr>
          <a:xfrm>
            <a:off x="0" y="1831086"/>
            <a:ext cx="1874428" cy="2315809"/>
          </a:xfrm>
          <a:custGeom>
            <a:rect b="b" l="l" r="r" t="t"/>
            <a:pathLst>
              <a:path extrusionOk="0" h="2315809" w="1874428">
                <a:moveTo>
                  <a:pt x="0" y="2285086"/>
                </a:moveTo>
                <a:lnTo>
                  <a:pt x="0" y="0"/>
                </a:lnTo>
                <a:cubicBezTo>
                  <a:pt x="92172" y="94640"/>
                  <a:pt x="148956" y="223845"/>
                  <a:pt x="148956" y="366354"/>
                </a:cubicBezTo>
                <a:cubicBezTo>
                  <a:pt x="148956" y="428076"/>
                  <a:pt x="138257" y="487192"/>
                  <a:pt x="118781" y="542193"/>
                </a:cubicBezTo>
                <a:cubicBezTo>
                  <a:pt x="303809" y="597469"/>
                  <a:pt x="438912" y="768919"/>
                  <a:pt x="438912" y="972053"/>
                </a:cubicBezTo>
                <a:cubicBezTo>
                  <a:pt x="438912" y="998250"/>
                  <a:pt x="436717" y="1023899"/>
                  <a:pt x="432328" y="1048726"/>
                </a:cubicBezTo>
                <a:cubicBezTo>
                  <a:pt x="436306" y="1048588"/>
                  <a:pt x="440284" y="1048588"/>
                  <a:pt x="444398" y="1048588"/>
                </a:cubicBezTo>
                <a:cubicBezTo>
                  <a:pt x="689640" y="1048588"/>
                  <a:pt x="894283" y="1222096"/>
                  <a:pt x="942289" y="1453073"/>
                </a:cubicBezTo>
                <a:cubicBezTo>
                  <a:pt x="1010046" y="1431950"/>
                  <a:pt x="1082055" y="1420429"/>
                  <a:pt x="1156670" y="1420429"/>
                </a:cubicBezTo>
                <a:cubicBezTo>
                  <a:pt x="1551005" y="1420429"/>
                  <a:pt x="1871137" y="1738503"/>
                  <a:pt x="1874429" y="2132152"/>
                </a:cubicBezTo>
                <a:cubicBezTo>
                  <a:pt x="1767718" y="2194972"/>
                  <a:pt x="1643451" y="2231045"/>
                  <a:pt x="1510817" y="2231045"/>
                </a:cubicBezTo>
                <a:cubicBezTo>
                  <a:pt x="1269690" y="2231045"/>
                  <a:pt x="1056406" y="2112127"/>
                  <a:pt x="926241" y="1929841"/>
                </a:cubicBezTo>
                <a:cubicBezTo>
                  <a:pt x="778794" y="2161779"/>
                  <a:pt x="519562" y="2315810"/>
                  <a:pt x="224257" y="2315810"/>
                </a:cubicBezTo>
                <a:cubicBezTo>
                  <a:pt x="146487" y="2315672"/>
                  <a:pt x="71323" y="2305111"/>
                  <a:pt x="0" y="22850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7" name="Google Shape;287;p6"/>
          <p:cNvSpPr/>
          <p:nvPr/>
        </p:nvSpPr>
        <p:spPr>
          <a:xfrm>
            <a:off x="0" y="3429000"/>
            <a:ext cx="12190095" cy="3429000"/>
          </a:xfrm>
          <a:custGeom>
            <a:rect b="b" l="l" r="r" t="t"/>
            <a:pathLst>
              <a:path extrusionOk="0" h="3429000" w="6858000">
                <a:moveTo>
                  <a:pt x="0" y="0"/>
                </a:moveTo>
                <a:lnTo>
                  <a:pt x="6858000" y="0"/>
                </a:lnTo>
                <a:lnTo>
                  <a:pt x="6858000" y="3429000"/>
                </a:lnTo>
                <a:lnTo>
                  <a:pt x="0" y="3429000"/>
                </a:lnTo>
                <a:close/>
              </a:path>
            </a:pathLst>
          </a:custGeom>
          <a:solidFill>
            <a:srgbClr val="F2DD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8" name="Google Shape;288;p6"/>
          <p:cNvSpPr/>
          <p:nvPr/>
        </p:nvSpPr>
        <p:spPr>
          <a:xfrm>
            <a:off x="0" y="5657987"/>
            <a:ext cx="12190095" cy="1200012"/>
          </a:xfrm>
          <a:custGeom>
            <a:rect b="b" l="l" r="r" t="t"/>
            <a:pathLst>
              <a:path extrusionOk="0" h="1200012" w="6858000">
                <a:moveTo>
                  <a:pt x="0" y="1200013"/>
                </a:moveTo>
                <a:lnTo>
                  <a:pt x="6858000" y="1200013"/>
                </a:lnTo>
                <a:lnTo>
                  <a:pt x="6858000" y="0"/>
                </a:lnTo>
                <a:cubicBezTo>
                  <a:pt x="6358738" y="224256"/>
                  <a:pt x="5818739" y="317937"/>
                  <a:pt x="5277505" y="269108"/>
                </a:cubicBezTo>
                <a:cubicBezTo>
                  <a:pt x="4662343" y="213558"/>
                  <a:pt x="4044300" y="213558"/>
                  <a:pt x="3429137" y="269108"/>
                </a:cubicBezTo>
                <a:cubicBezTo>
                  <a:pt x="2704658" y="334533"/>
                  <a:pt x="1976887" y="334533"/>
                  <a:pt x="1252545" y="269108"/>
                </a:cubicBezTo>
                <a:cubicBezTo>
                  <a:pt x="835853" y="231389"/>
                  <a:pt x="417927" y="216438"/>
                  <a:pt x="137" y="224256"/>
                </a:cubicBezTo>
                <a:lnTo>
                  <a:pt x="137" y="1200013"/>
                </a:lnTo>
                <a:close/>
              </a:path>
            </a:pathLst>
          </a:custGeom>
          <a:solidFill>
            <a:srgbClr val="F0D4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9" name="Google Shape;289;p6"/>
          <p:cNvSpPr/>
          <p:nvPr/>
        </p:nvSpPr>
        <p:spPr>
          <a:xfrm>
            <a:off x="0" y="4001368"/>
            <a:ext cx="12190095" cy="1342870"/>
          </a:xfrm>
          <a:custGeom>
            <a:rect b="b" l="l" r="r" t="t"/>
            <a:pathLst>
              <a:path extrusionOk="0" h="1342870" w="6858000">
                <a:moveTo>
                  <a:pt x="0" y="1224427"/>
                </a:moveTo>
                <a:lnTo>
                  <a:pt x="0" y="0"/>
                </a:lnTo>
                <a:lnTo>
                  <a:pt x="6858000" y="0"/>
                </a:lnTo>
                <a:lnTo>
                  <a:pt x="6858000" y="1141582"/>
                </a:lnTo>
                <a:cubicBezTo>
                  <a:pt x="6648557" y="1113602"/>
                  <a:pt x="6338575" y="1097966"/>
                  <a:pt x="6159993" y="1159962"/>
                </a:cubicBezTo>
                <a:cubicBezTo>
                  <a:pt x="5968518" y="1226348"/>
                  <a:pt x="5790621" y="1206459"/>
                  <a:pt x="5580080" y="1186434"/>
                </a:cubicBezTo>
                <a:cubicBezTo>
                  <a:pt x="5376810" y="1167094"/>
                  <a:pt x="5128961" y="1120460"/>
                  <a:pt x="4930902" y="1136370"/>
                </a:cubicBezTo>
                <a:cubicBezTo>
                  <a:pt x="4654388" y="1158591"/>
                  <a:pt x="4710212" y="1251859"/>
                  <a:pt x="4460306" y="1292047"/>
                </a:cubicBezTo>
                <a:cubicBezTo>
                  <a:pt x="4283370" y="1320577"/>
                  <a:pt x="3976543" y="1263929"/>
                  <a:pt x="3816751" y="1222233"/>
                </a:cubicBezTo>
                <a:cubicBezTo>
                  <a:pt x="3713058" y="1195075"/>
                  <a:pt x="3674105" y="1158453"/>
                  <a:pt x="3542706" y="1127866"/>
                </a:cubicBezTo>
                <a:cubicBezTo>
                  <a:pt x="3349447" y="1082878"/>
                  <a:pt x="3049616" y="1037478"/>
                  <a:pt x="2868290" y="1121146"/>
                </a:cubicBezTo>
                <a:cubicBezTo>
                  <a:pt x="2697389" y="1200013"/>
                  <a:pt x="2230770" y="1539346"/>
                  <a:pt x="1777868" y="1183005"/>
                </a:cubicBezTo>
                <a:cubicBezTo>
                  <a:pt x="1657030" y="1087953"/>
                  <a:pt x="1512601" y="1045982"/>
                  <a:pt x="1310564" y="1087130"/>
                </a:cubicBezTo>
                <a:cubicBezTo>
                  <a:pt x="1112230" y="1127455"/>
                  <a:pt x="723930" y="1132118"/>
                  <a:pt x="544388" y="1216061"/>
                </a:cubicBezTo>
                <a:cubicBezTo>
                  <a:pt x="342489" y="1310426"/>
                  <a:pt x="148544" y="1275177"/>
                  <a:pt x="0" y="1224427"/>
                </a:cubicBezTo>
                <a:close/>
              </a:path>
            </a:pathLst>
          </a:custGeom>
          <a:solidFill>
            <a:srgbClr val="E6CB8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0" name="Google Shape;290;p6"/>
          <p:cNvSpPr/>
          <p:nvPr/>
        </p:nvSpPr>
        <p:spPr>
          <a:xfrm>
            <a:off x="0" y="3957614"/>
            <a:ext cx="12190095" cy="1342809"/>
          </a:xfrm>
          <a:custGeom>
            <a:rect b="b" l="l" r="r" t="t"/>
            <a:pathLst>
              <a:path extrusionOk="0" h="1342809" w="6858000">
                <a:moveTo>
                  <a:pt x="0" y="1224427"/>
                </a:moveTo>
                <a:lnTo>
                  <a:pt x="0" y="0"/>
                </a:lnTo>
                <a:lnTo>
                  <a:pt x="6858000" y="0"/>
                </a:lnTo>
                <a:lnTo>
                  <a:pt x="6858000" y="1141582"/>
                </a:lnTo>
                <a:cubicBezTo>
                  <a:pt x="6648557" y="1113602"/>
                  <a:pt x="6338575" y="1097966"/>
                  <a:pt x="6159993" y="1159962"/>
                </a:cubicBezTo>
                <a:cubicBezTo>
                  <a:pt x="5968518" y="1226348"/>
                  <a:pt x="5790621" y="1206459"/>
                  <a:pt x="5580080" y="1186434"/>
                </a:cubicBezTo>
                <a:cubicBezTo>
                  <a:pt x="5376810" y="1167094"/>
                  <a:pt x="5128961" y="1120460"/>
                  <a:pt x="4930902" y="1136371"/>
                </a:cubicBezTo>
                <a:cubicBezTo>
                  <a:pt x="4654388" y="1158591"/>
                  <a:pt x="4710212" y="1251859"/>
                  <a:pt x="4460306" y="1292047"/>
                </a:cubicBezTo>
                <a:cubicBezTo>
                  <a:pt x="4283370" y="1320577"/>
                  <a:pt x="3976543" y="1263929"/>
                  <a:pt x="3816751" y="1222233"/>
                </a:cubicBezTo>
                <a:cubicBezTo>
                  <a:pt x="3713058" y="1195212"/>
                  <a:pt x="3674105" y="1158453"/>
                  <a:pt x="3542706" y="1127866"/>
                </a:cubicBezTo>
                <a:cubicBezTo>
                  <a:pt x="3349447" y="1082878"/>
                  <a:pt x="3049616" y="1037478"/>
                  <a:pt x="2868290" y="1121146"/>
                </a:cubicBezTo>
                <a:cubicBezTo>
                  <a:pt x="2697389" y="1200013"/>
                  <a:pt x="2230770" y="1539210"/>
                  <a:pt x="1777868" y="1183005"/>
                </a:cubicBezTo>
                <a:cubicBezTo>
                  <a:pt x="1657030" y="1087953"/>
                  <a:pt x="1512601" y="1045982"/>
                  <a:pt x="1310564" y="1087130"/>
                </a:cubicBezTo>
                <a:cubicBezTo>
                  <a:pt x="1112230" y="1127455"/>
                  <a:pt x="723930" y="1132118"/>
                  <a:pt x="544388" y="1216061"/>
                </a:cubicBezTo>
                <a:cubicBezTo>
                  <a:pt x="342489" y="1310426"/>
                  <a:pt x="148544" y="1275177"/>
                  <a:pt x="0" y="1224427"/>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1" name="Google Shape;291;p6"/>
          <p:cNvSpPr/>
          <p:nvPr/>
        </p:nvSpPr>
        <p:spPr>
          <a:xfrm>
            <a:off x="0" y="3957614"/>
            <a:ext cx="12190095" cy="1199835"/>
          </a:xfrm>
          <a:custGeom>
            <a:rect b="b" l="l" r="r" t="t"/>
            <a:pathLst>
              <a:path extrusionOk="0" h="1199835" w="6858000">
                <a:moveTo>
                  <a:pt x="0" y="1135685"/>
                </a:moveTo>
                <a:lnTo>
                  <a:pt x="0" y="0"/>
                </a:lnTo>
                <a:lnTo>
                  <a:pt x="6858000" y="0"/>
                </a:lnTo>
                <a:lnTo>
                  <a:pt x="6858000" y="1042279"/>
                </a:lnTo>
                <a:cubicBezTo>
                  <a:pt x="6668856" y="1018824"/>
                  <a:pt x="6415933" y="1006480"/>
                  <a:pt x="6256554" y="1044062"/>
                </a:cubicBezTo>
                <a:cubicBezTo>
                  <a:pt x="5977021" y="1110036"/>
                  <a:pt x="5870997" y="1176147"/>
                  <a:pt x="5541127" y="1103178"/>
                </a:cubicBezTo>
                <a:cubicBezTo>
                  <a:pt x="5106878" y="1007166"/>
                  <a:pt x="4876176" y="1013887"/>
                  <a:pt x="4482115" y="1145423"/>
                </a:cubicBezTo>
                <a:cubicBezTo>
                  <a:pt x="4260464" y="1219352"/>
                  <a:pt x="3970645" y="1193292"/>
                  <a:pt x="3774506" y="1100023"/>
                </a:cubicBezTo>
                <a:cubicBezTo>
                  <a:pt x="3540511" y="988649"/>
                  <a:pt x="3396356" y="982340"/>
                  <a:pt x="3151800" y="979185"/>
                </a:cubicBezTo>
                <a:cubicBezTo>
                  <a:pt x="2891470" y="975893"/>
                  <a:pt x="2660904" y="1116208"/>
                  <a:pt x="2536637" y="1159276"/>
                </a:cubicBezTo>
                <a:cubicBezTo>
                  <a:pt x="2343653" y="1226210"/>
                  <a:pt x="2065355" y="1204539"/>
                  <a:pt x="1882247" y="1132256"/>
                </a:cubicBezTo>
                <a:cubicBezTo>
                  <a:pt x="1654287" y="1042141"/>
                  <a:pt x="1303432" y="950244"/>
                  <a:pt x="1023351" y="935157"/>
                </a:cubicBezTo>
                <a:cubicBezTo>
                  <a:pt x="663717" y="915680"/>
                  <a:pt x="720227" y="1188903"/>
                  <a:pt x="329321" y="1199601"/>
                </a:cubicBezTo>
                <a:cubicBezTo>
                  <a:pt x="229743" y="1202482"/>
                  <a:pt x="85862" y="1178616"/>
                  <a:pt x="0" y="1135685"/>
                </a:cubicBezTo>
                <a:close/>
              </a:path>
            </a:pathLst>
          </a:custGeom>
          <a:solidFill>
            <a:srgbClr val="43BD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2" name="Google Shape;292;p6"/>
          <p:cNvSpPr/>
          <p:nvPr/>
        </p:nvSpPr>
        <p:spPr>
          <a:xfrm>
            <a:off x="0" y="3429000"/>
            <a:ext cx="12190095" cy="1342809"/>
          </a:xfrm>
          <a:custGeom>
            <a:rect b="b" l="l" r="r" t="t"/>
            <a:pathLst>
              <a:path extrusionOk="0" h="1342809" w="6858000">
                <a:moveTo>
                  <a:pt x="6858000" y="1224427"/>
                </a:moveTo>
                <a:lnTo>
                  <a:pt x="6858000" y="0"/>
                </a:lnTo>
                <a:lnTo>
                  <a:pt x="0" y="0"/>
                </a:lnTo>
                <a:lnTo>
                  <a:pt x="0" y="1141583"/>
                </a:lnTo>
                <a:cubicBezTo>
                  <a:pt x="209443" y="1113602"/>
                  <a:pt x="519425" y="1097966"/>
                  <a:pt x="698007" y="1159962"/>
                </a:cubicBezTo>
                <a:cubicBezTo>
                  <a:pt x="889483" y="1226348"/>
                  <a:pt x="1067379" y="1206459"/>
                  <a:pt x="1277920" y="1186434"/>
                </a:cubicBezTo>
                <a:cubicBezTo>
                  <a:pt x="1481191" y="1167094"/>
                  <a:pt x="1729039" y="1120460"/>
                  <a:pt x="1927098" y="1136371"/>
                </a:cubicBezTo>
                <a:cubicBezTo>
                  <a:pt x="2203613" y="1158591"/>
                  <a:pt x="2147789" y="1251859"/>
                  <a:pt x="2397694" y="1292047"/>
                </a:cubicBezTo>
                <a:cubicBezTo>
                  <a:pt x="2574631" y="1320577"/>
                  <a:pt x="2881457" y="1263929"/>
                  <a:pt x="3041386" y="1222233"/>
                </a:cubicBezTo>
                <a:cubicBezTo>
                  <a:pt x="3145079" y="1195213"/>
                  <a:pt x="3184032" y="1158453"/>
                  <a:pt x="3315432" y="1127867"/>
                </a:cubicBezTo>
                <a:cubicBezTo>
                  <a:pt x="3508690" y="1082878"/>
                  <a:pt x="3808522" y="1037478"/>
                  <a:pt x="3989848" y="1121146"/>
                </a:cubicBezTo>
                <a:cubicBezTo>
                  <a:pt x="4160749" y="1200013"/>
                  <a:pt x="4627367" y="1539210"/>
                  <a:pt x="5080270" y="1183005"/>
                </a:cubicBezTo>
                <a:cubicBezTo>
                  <a:pt x="5201108" y="1087953"/>
                  <a:pt x="5345537" y="1045982"/>
                  <a:pt x="5547573" y="1087130"/>
                </a:cubicBezTo>
                <a:cubicBezTo>
                  <a:pt x="5745907" y="1127455"/>
                  <a:pt x="6134207" y="1132119"/>
                  <a:pt x="6313886" y="1216061"/>
                </a:cubicBezTo>
                <a:cubicBezTo>
                  <a:pt x="6515512" y="1310427"/>
                  <a:pt x="6709456" y="1275177"/>
                  <a:pt x="6858000" y="1224427"/>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3" name="Google Shape;293;p6"/>
          <p:cNvSpPr/>
          <p:nvPr/>
        </p:nvSpPr>
        <p:spPr>
          <a:xfrm>
            <a:off x="0" y="3429000"/>
            <a:ext cx="12190095" cy="1199721"/>
          </a:xfrm>
          <a:custGeom>
            <a:rect b="b" l="l" r="r" t="t"/>
            <a:pathLst>
              <a:path extrusionOk="0" h="1199721" w="6858000">
                <a:moveTo>
                  <a:pt x="6858000" y="1135685"/>
                </a:moveTo>
                <a:lnTo>
                  <a:pt x="6858000" y="0"/>
                </a:lnTo>
                <a:lnTo>
                  <a:pt x="0" y="0"/>
                </a:lnTo>
                <a:lnTo>
                  <a:pt x="0" y="1042279"/>
                </a:lnTo>
                <a:cubicBezTo>
                  <a:pt x="189144" y="1018824"/>
                  <a:pt x="442067" y="1006480"/>
                  <a:pt x="601447" y="1044062"/>
                </a:cubicBezTo>
                <a:cubicBezTo>
                  <a:pt x="880979" y="1110036"/>
                  <a:pt x="987003" y="1176147"/>
                  <a:pt x="1316873" y="1103178"/>
                </a:cubicBezTo>
                <a:cubicBezTo>
                  <a:pt x="1751122" y="1007166"/>
                  <a:pt x="1981825" y="1013887"/>
                  <a:pt x="2375886" y="1145423"/>
                </a:cubicBezTo>
                <a:cubicBezTo>
                  <a:pt x="2597536" y="1219352"/>
                  <a:pt x="2887355" y="1193429"/>
                  <a:pt x="3083494" y="1100023"/>
                </a:cubicBezTo>
                <a:cubicBezTo>
                  <a:pt x="3317489" y="988649"/>
                  <a:pt x="3461644" y="982340"/>
                  <a:pt x="3706200" y="979185"/>
                </a:cubicBezTo>
                <a:cubicBezTo>
                  <a:pt x="3966530" y="975893"/>
                  <a:pt x="4197096" y="1116208"/>
                  <a:pt x="4321363" y="1159276"/>
                </a:cubicBezTo>
                <a:cubicBezTo>
                  <a:pt x="4514347" y="1226210"/>
                  <a:pt x="4792508" y="1204539"/>
                  <a:pt x="4975753" y="1132119"/>
                </a:cubicBezTo>
                <a:cubicBezTo>
                  <a:pt x="5203714" y="1042142"/>
                  <a:pt x="5554569" y="950107"/>
                  <a:pt x="5834650" y="935020"/>
                </a:cubicBezTo>
                <a:cubicBezTo>
                  <a:pt x="6194283" y="915543"/>
                  <a:pt x="6137773" y="1188766"/>
                  <a:pt x="6528679" y="1199464"/>
                </a:cubicBezTo>
                <a:cubicBezTo>
                  <a:pt x="6628257" y="1202482"/>
                  <a:pt x="6772001" y="1178753"/>
                  <a:pt x="6858000" y="1135685"/>
                </a:cubicBezTo>
                <a:close/>
              </a:path>
            </a:pathLst>
          </a:custGeom>
          <a:solidFill>
            <a:srgbClr val="2DA3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4" name="Google Shape;294;p6"/>
          <p:cNvSpPr/>
          <p:nvPr/>
        </p:nvSpPr>
        <p:spPr>
          <a:xfrm>
            <a:off x="0" y="3429000"/>
            <a:ext cx="12190095" cy="680382"/>
          </a:xfrm>
          <a:custGeom>
            <a:rect b="b" l="l" r="r" t="t"/>
            <a:pathLst>
              <a:path extrusionOk="0" h="680382" w="6858000">
                <a:moveTo>
                  <a:pt x="6858000" y="522031"/>
                </a:moveTo>
                <a:lnTo>
                  <a:pt x="6858000" y="0"/>
                </a:lnTo>
                <a:lnTo>
                  <a:pt x="0" y="0"/>
                </a:lnTo>
                <a:lnTo>
                  <a:pt x="0" y="555361"/>
                </a:lnTo>
                <a:cubicBezTo>
                  <a:pt x="378424" y="507492"/>
                  <a:pt x="762884" y="522305"/>
                  <a:pt x="1137605" y="599938"/>
                </a:cubicBezTo>
                <a:cubicBezTo>
                  <a:pt x="1611904" y="698144"/>
                  <a:pt x="2101429" y="698144"/>
                  <a:pt x="2575728" y="599938"/>
                </a:cubicBezTo>
                <a:cubicBezTo>
                  <a:pt x="3143982" y="482255"/>
                  <a:pt x="3730341" y="482255"/>
                  <a:pt x="4298732" y="599938"/>
                </a:cubicBezTo>
                <a:cubicBezTo>
                  <a:pt x="4816374" y="707197"/>
                  <a:pt x="5350475" y="707197"/>
                  <a:pt x="5868116" y="599938"/>
                </a:cubicBezTo>
                <a:cubicBezTo>
                  <a:pt x="6194283" y="532455"/>
                  <a:pt x="6526896" y="506395"/>
                  <a:pt x="6858000" y="522031"/>
                </a:cubicBezTo>
                <a:close/>
              </a:path>
            </a:pathLst>
          </a:custGeom>
          <a:solidFill>
            <a:srgbClr val="1B96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5" name="Google Shape;295;p6"/>
          <p:cNvSpPr/>
          <p:nvPr/>
        </p:nvSpPr>
        <p:spPr>
          <a:xfrm>
            <a:off x="0" y="3429000"/>
            <a:ext cx="12190095" cy="301066"/>
          </a:xfrm>
          <a:custGeom>
            <a:rect b="b" l="l" r="r" t="t"/>
            <a:pathLst>
              <a:path extrusionOk="0" h="301066" w="6858000">
                <a:moveTo>
                  <a:pt x="6858000" y="301066"/>
                </a:moveTo>
                <a:lnTo>
                  <a:pt x="6858000" y="0"/>
                </a:lnTo>
                <a:lnTo>
                  <a:pt x="0" y="0"/>
                </a:lnTo>
                <a:lnTo>
                  <a:pt x="0" y="158283"/>
                </a:lnTo>
                <a:cubicBezTo>
                  <a:pt x="75164" y="169393"/>
                  <a:pt x="149916" y="182697"/>
                  <a:pt x="224531" y="198059"/>
                </a:cubicBezTo>
                <a:cubicBezTo>
                  <a:pt x="742173" y="305318"/>
                  <a:pt x="1276274" y="305318"/>
                  <a:pt x="1793779" y="198059"/>
                </a:cubicBezTo>
                <a:cubicBezTo>
                  <a:pt x="2362033" y="80376"/>
                  <a:pt x="2948529" y="80376"/>
                  <a:pt x="3516782" y="198059"/>
                </a:cubicBezTo>
                <a:cubicBezTo>
                  <a:pt x="3991082" y="296266"/>
                  <a:pt x="4480606" y="296266"/>
                  <a:pt x="4954905" y="198059"/>
                </a:cubicBezTo>
                <a:cubicBezTo>
                  <a:pt x="5418506" y="102047"/>
                  <a:pt x="5896920" y="102047"/>
                  <a:pt x="6360521" y="198059"/>
                </a:cubicBezTo>
                <a:lnTo>
                  <a:pt x="6858000" y="301066"/>
                </a:lnTo>
                <a:close/>
              </a:path>
            </a:pathLst>
          </a:custGeom>
          <a:solidFill>
            <a:srgbClr val="0F80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6" name="Google Shape;296;p6"/>
          <p:cNvSpPr/>
          <p:nvPr/>
        </p:nvSpPr>
        <p:spPr>
          <a:xfrm>
            <a:off x="3374547" y="431093"/>
            <a:ext cx="2995574" cy="367588"/>
          </a:xfrm>
          <a:custGeom>
            <a:rect b="b" l="l" r="r" t="t"/>
            <a:pathLst>
              <a:path extrusionOk="0" h="367588" w="2995574">
                <a:moveTo>
                  <a:pt x="2166305" y="367314"/>
                </a:moveTo>
                <a:lnTo>
                  <a:pt x="1541678" y="367314"/>
                </a:lnTo>
                <a:lnTo>
                  <a:pt x="0" y="367314"/>
                </a:lnTo>
                <a:lnTo>
                  <a:pt x="205191" y="309021"/>
                </a:lnTo>
                <a:cubicBezTo>
                  <a:pt x="301752" y="281589"/>
                  <a:pt x="389809" y="230703"/>
                  <a:pt x="461818" y="160889"/>
                </a:cubicBezTo>
                <a:cubicBezTo>
                  <a:pt x="583753" y="42520"/>
                  <a:pt x="777697" y="42520"/>
                  <a:pt x="899632" y="160889"/>
                </a:cubicBezTo>
                <a:cubicBezTo>
                  <a:pt x="993587" y="252100"/>
                  <a:pt x="1128141" y="288173"/>
                  <a:pt x="1255288" y="256215"/>
                </a:cubicBezTo>
                <a:cubicBezTo>
                  <a:pt x="1349380" y="232486"/>
                  <a:pt x="1434831" y="183109"/>
                  <a:pt x="1502451" y="113568"/>
                </a:cubicBezTo>
                <a:cubicBezTo>
                  <a:pt x="1572951" y="40874"/>
                  <a:pt x="1669786" y="0"/>
                  <a:pt x="1771010" y="0"/>
                </a:cubicBezTo>
                <a:cubicBezTo>
                  <a:pt x="1872234" y="0"/>
                  <a:pt x="1969069" y="41011"/>
                  <a:pt x="2039569" y="113568"/>
                </a:cubicBezTo>
                <a:cubicBezTo>
                  <a:pt x="2120082" y="196550"/>
                  <a:pt x="2239549" y="228509"/>
                  <a:pt x="2350648" y="196962"/>
                </a:cubicBezTo>
                <a:cubicBezTo>
                  <a:pt x="2450227" y="168707"/>
                  <a:pt x="2555840" y="168707"/>
                  <a:pt x="2655418" y="196962"/>
                </a:cubicBezTo>
                <a:cubicBezTo>
                  <a:pt x="2778862" y="232075"/>
                  <a:pt x="2894213" y="289956"/>
                  <a:pt x="2995574" y="367589"/>
                </a:cubicBezTo>
                <a:lnTo>
                  <a:pt x="2166305" y="3675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7" name="Google Shape;297;p6"/>
          <p:cNvSpPr/>
          <p:nvPr/>
        </p:nvSpPr>
        <p:spPr>
          <a:xfrm>
            <a:off x="968212" y="1512737"/>
            <a:ext cx="2455438" cy="301477"/>
          </a:xfrm>
          <a:custGeom>
            <a:rect b="b" l="l" r="r" t="t"/>
            <a:pathLst>
              <a:path extrusionOk="0" h="301477" w="2455438">
                <a:moveTo>
                  <a:pt x="1775674" y="301478"/>
                </a:moveTo>
                <a:lnTo>
                  <a:pt x="1263655" y="301478"/>
                </a:lnTo>
                <a:lnTo>
                  <a:pt x="0" y="301478"/>
                </a:lnTo>
                <a:lnTo>
                  <a:pt x="168295" y="253609"/>
                </a:lnTo>
                <a:cubicBezTo>
                  <a:pt x="247437" y="231115"/>
                  <a:pt x="319720" y="189418"/>
                  <a:pt x="378699" y="132085"/>
                </a:cubicBezTo>
                <a:cubicBezTo>
                  <a:pt x="478688" y="35113"/>
                  <a:pt x="637520" y="35113"/>
                  <a:pt x="737509" y="132085"/>
                </a:cubicBezTo>
                <a:cubicBezTo>
                  <a:pt x="814593" y="206837"/>
                  <a:pt x="924870" y="236464"/>
                  <a:pt x="1028974" y="210129"/>
                </a:cubicBezTo>
                <a:cubicBezTo>
                  <a:pt x="1106058" y="190652"/>
                  <a:pt x="1176147" y="150190"/>
                  <a:pt x="1231560" y="93132"/>
                </a:cubicBezTo>
                <a:cubicBezTo>
                  <a:pt x="1289304" y="33604"/>
                  <a:pt x="1368720" y="0"/>
                  <a:pt x="1451701" y="0"/>
                </a:cubicBezTo>
                <a:cubicBezTo>
                  <a:pt x="1534683" y="0"/>
                  <a:pt x="1614099" y="33604"/>
                  <a:pt x="1671843" y="93132"/>
                </a:cubicBezTo>
                <a:cubicBezTo>
                  <a:pt x="1737817" y="161026"/>
                  <a:pt x="1835749" y="187361"/>
                  <a:pt x="1926824" y="161437"/>
                </a:cubicBezTo>
                <a:cubicBezTo>
                  <a:pt x="2008434" y="138257"/>
                  <a:pt x="2094982" y="138257"/>
                  <a:pt x="2176592" y="161437"/>
                </a:cubicBezTo>
                <a:cubicBezTo>
                  <a:pt x="2277816" y="190241"/>
                  <a:pt x="2372320" y="237698"/>
                  <a:pt x="2455439" y="301203"/>
                </a:cubicBezTo>
                <a:lnTo>
                  <a:pt x="1775674" y="30120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8" name="Google Shape;298;p6"/>
          <p:cNvSpPr/>
          <p:nvPr/>
        </p:nvSpPr>
        <p:spPr>
          <a:xfrm>
            <a:off x="6900894" y="4983304"/>
            <a:ext cx="1022016" cy="64832"/>
          </a:xfrm>
          <a:custGeom>
            <a:rect b="b" l="l" r="r" t="t"/>
            <a:pathLst>
              <a:path extrusionOk="0" h="64832" w="574974">
                <a:moveTo>
                  <a:pt x="0" y="0"/>
                </a:moveTo>
                <a:cubicBezTo>
                  <a:pt x="203545" y="75712"/>
                  <a:pt x="396941" y="90663"/>
                  <a:pt x="574975" y="15088"/>
                </a:cubicBezTo>
                <a:cubicBezTo>
                  <a:pt x="384185"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9" name="Google Shape;299;p6"/>
          <p:cNvSpPr/>
          <p:nvPr/>
        </p:nvSpPr>
        <p:spPr>
          <a:xfrm>
            <a:off x="3412643" y="4982392"/>
            <a:ext cx="1022016" cy="64832"/>
          </a:xfrm>
          <a:custGeom>
            <a:rect b="b" l="l" r="r" t="t"/>
            <a:pathLst>
              <a:path extrusionOk="0" h="64832" w="574974">
                <a:moveTo>
                  <a:pt x="0" y="0"/>
                </a:moveTo>
                <a:cubicBezTo>
                  <a:pt x="203546" y="75712"/>
                  <a:pt x="396941" y="90663"/>
                  <a:pt x="574975" y="15088"/>
                </a:cubicBezTo>
                <a:cubicBezTo>
                  <a:pt x="384322" y="43891"/>
                  <a:pt x="192573"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0" name="Google Shape;300;p6"/>
          <p:cNvSpPr/>
          <p:nvPr/>
        </p:nvSpPr>
        <p:spPr>
          <a:xfrm>
            <a:off x="5507659" y="4970678"/>
            <a:ext cx="1022016" cy="64832"/>
          </a:xfrm>
          <a:custGeom>
            <a:rect b="b" l="l" r="r" t="t"/>
            <a:pathLst>
              <a:path extrusionOk="0" h="64832" w="574974">
                <a:moveTo>
                  <a:pt x="0" y="0"/>
                </a:moveTo>
                <a:cubicBezTo>
                  <a:pt x="203546" y="75713"/>
                  <a:pt x="396941" y="90663"/>
                  <a:pt x="574975" y="15088"/>
                </a:cubicBezTo>
                <a:cubicBezTo>
                  <a:pt x="384323"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1" name="Google Shape;301;p6"/>
          <p:cNvSpPr/>
          <p:nvPr/>
        </p:nvSpPr>
        <p:spPr>
          <a:xfrm>
            <a:off x="4250604" y="4489087"/>
            <a:ext cx="1022016" cy="64831"/>
          </a:xfrm>
          <a:custGeom>
            <a:rect b="b" l="l" r="r" t="t"/>
            <a:pathLst>
              <a:path extrusionOk="0" h="64831" w="574974">
                <a:moveTo>
                  <a:pt x="0" y="0"/>
                </a:moveTo>
                <a:cubicBezTo>
                  <a:pt x="203545" y="75712"/>
                  <a:pt x="396941"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2" name="Google Shape;302;p6"/>
          <p:cNvSpPr/>
          <p:nvPr/>
        </p:nvSpPr>
        <p:spPr>
          <a:xfrm>
            <a:off x="7660119" y="4491244"/>
            <a:ext cx="1022016" cy="64831"/>
          </a:xfrm>
          <a:custGeom>
            <a:rect b="b" l="l" r="r" t="t"/>
            <a:pathLst>
              <a:path extrusionOk="0" h="64831" w="574974">
                <a:moveTo>
                  <a:pt x="0" y="0"/>
                </a:moveTo>
                <a:cubicBezTo>
                  <a:pt x="203545" y="75712"/>
                  <a:pt x="396804"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3" name="Google Shape;303;p6"/>
          <p:cNvSpPr/>
          <p:nvPr/>
        </p:nvSpPr>
        <p:spPr>
          <a:xfrm>
            <a:off x="1292021" y="4418346"/>
            <a:ext cx="1022016" cy="64832"/>
          </a:xfrm>
          <a:custGeom>
            <a:rect b="b" l="l" r="r" t="t"/>
            <a:pathLst>
              <a:path extrusionOk="0" h="64832" w="574974">
                <a:moveTo>
                  <a:pt x="0" y="0"/>
                </a:moveTo>
                <a:cubicBezTo>
                  <a:pt x="203546" y="75712"/>
                  <a:pt x="396941" y="90663"/>
                  <a:pt x="574975" y="15088"/>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4" name="Google Shape;304;p6"/>
          <p:cNvSpPr/>
          <p:nvPr/>
        </p:nvSpPr>
        <p:spPr>
          <a:xfrm>
            <a:off x="0" y="5053385"/>
            <a:ext cx="1022016" cy="64832"/>
          </a:xfrm>
          <a:custGeom>
            <a:rect b="b" l="l" r="r" t="t"/>
            <a:pathLst>
              <a:path extrusionOk="0" h="64832" w="574974">
                <a:moveTo>
                  <a:pt x="0" y="0"/>
                </a:moveTo>
                <a:cubicBezTo>
                  <a:pt x="203545" y="75713"/>
                  <a:pt x="396941" y="90663"/>
                  <a:pt x="574975" y="15088"/>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5" name="Google Shape;305;p6"/>
          <p:cNvSpPr/>
          <p:nvPr/>
        </p:nvSpPr>
        <p:spPr>
          <a:xfrm>
            <a:off x="9704325" y="4925776"/>
            <a:ext cx="1022016" cy="64831"/>
          </a:xfrm>
          <a:custGeom>
            <a:rect b="b" l="l" r="r" t="t"/>
            <a:pathLst>
              <a:path extrusionOk="0" h="64831" w="574974">
                <a:moveTo>
                  <a:pt x="0" y="0"/>
                </a:moveTo>
                <a:cubicBezTo>
                  <a:pt x="203545" y="75712"/>
                  <a:pt x="396804"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06" name="Google Shape;306;p6"/>
          <p:cNvGrpSpPr/>
          <p:nvPr/>
        </p:nvGrpSpPr>
        <p:grpSpPr>
          <a:xfrm>
            <a:off x="260750" y="5417900"/>
            <a:ext cx="5229163" cy="2031945"/>
            <a:chOff x="9481135" y="-3455248"/>
            <a:chExt cx="8897673" cy="3457452"/>
          </a:xfrm>
        </p:grpSpPr>
        <p:sp>
          <p:nvSpPr>
            <p:cNvPr id="307" name="Google Shape;307;p6"/>
            <p:cNvSpPr/>
            <p:nvPr/>
          </p:nvSpPr>
          <p:spPr>
            <a:xfrm>
              <a:off x="9481135" y="-2974586"/>
              <a:ext cx="8897673" cy="2976790"/>
            </a:xfrm>
            <a:custGeom>
              <a:rect b="b" l="l" r="r" t="t"/>
              <a:pathLst>
                <a:path extrusionOk="0" h="2460157" w="7353449">
                  <a:moveTo>
                    <a:pt x="7351671" y="2416017"/>
                  </a:moveTo>
                  <a:lnTo>
                    <a:pt x="7276900" y="2257712"/>
                  </a:lnTo>
                  <a:lnTo>
                    <a:pt x="7276900" y="2257712"/>
                  </a:lnTo>
                  <a:lnTo>
                    <a:pt x="6303826" y="55722"/>
                  </a:lnTo>
                  <a:lnTo>
                    <a:pt x="6303826" y="55722"/>
                  </a:lnTo>
                  <a:lnTo>
                    <a:pt x="6298968" y="45435"/>
                  </a:lnTo>
                  <a:cubicBezTo>
                    <a:pt x="6294301" y="35529"/>
                    <a:pt x="6281538" y="27433"/>
                    <a:pt x="6270584" y="27338"/>
                  </a:cubicBezTo>
                  <a:lnTo>
                    <a:pt x="926011" y="1"/>
                  </a:lnTo>
                  <a:cubicBezTo>
                    <a:pt x="915057" y="-94"/>
                    <a:pt x="902960" y="8288"/>
                    <a:pt x="899055" y="18479"/>
                  </a:cubicBezTo>
                  <a:lnTo>
                    <a:pt x="1228" y="2366011"/>
                  </a:lnTo>
                  <a:cubicBezTo>
                    <a:pt x="-2677" y="2376203"/>
                    <a:pt x="3038" y="2384109"/>
                    <a:pt x="13992" y="2383442"/>
                  </a:cubicBezTo>
                  <a:lnTo>
                    <a:pt x="2594600" y="2348104"/>
                  </a:lnTo>
                  <a:cubicBezTo>
                    <a:pt x="2594600" y="2348104"/>
                    <a:pt x="3084947" y="2338198"/>
                    <a:pt x="3279924" y="2338198"/>
                  </a:cubicBezTo>
                  <a:cubicBezTo>
                    <a:pt x="3306023" y="2364296"/>
                    <a:pt x="3659781" y="2574037"/>
                    <a:pt x="4134031" y="2375726"/>
                  </a:cubicBezTo>
                  <a:cubicBezTo>
                    <a:pt x="4516364" y="2394491"/>
                    <a:pt x="7243943" y="2431352"/>
                    <a:pt x="7243943" y="2431352"/>
                  </a:cubicBezTo>
                  <a:lnTo>
                    <a:pt x="7340336" y="2433067"/>
                  </a:lnTo>
                  <a:cubicBezTo>
                    <a:pt x="7351290" y="2433448"/>
                    <a:pt x="7356434" y="2425828"/>
                    <a:pt x="7351671" y="241601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8" name="Google Shape;308;p6"/>
            <p:cNvSpPr/>
            <p:nvPr/>
          </p:nvSpPr>
          <p:spPr>
            <a:xfrm>
              <a:off x="9578209" y="-2974355"/>
              <a:ext cx="8664452" cy="2868647"/>
            </a:xfrm>
            <a:custGeom>
              <a:rect b="b" l="l" r="r" t="t"/>
              <a:pathLst>
                <a:path extrusionOk="0" h="2370783" w="7160704">
                  <a:moveTo>
                    <a:pt x="3972592" y="2347913"/>
                  </a:moveTo>
                  <a:cubicBezTo>
                    <a:pt x="4005263" y="2306193"/>
                    <a:pt x="4076509" y="2291334"/>
                    <a:pt x="4194334" y="2298287"/>
                  </a:cubicBezTo>
                  <a:lnTo>
                    <a:pt x="5972175" y="2331434"/>
                  </a:lnTo>
                  <a:lnTo>
                    <a:pt x="7160705" y="2344674"/>
                  </a:lnTo>
                  <a:lnTo>
                    <a:pt x="6171724" y="27146"/>
                  </a:lnTo>
                  <a:lnTo>
                    <a:pt x="890778" y="0"/>
                  </a:lnTo>
                  <a:lnTo>
                    <a:pt x="0" y="2320862"/>
                  </a:lnTo>
                  <a:lnTo>
                    <a:pt x="1410176" y="2281333"/>
                  </a:lnTo>
                  <a:lnTo>
                    <a:pt x="2429256" y="2269808"/>
                  </a:lnTo>
                  <a:cubicBezTo>
                    <a:pt x="2429256" y="2269808"/>
                    <a:pt x="2718911" y="2268284"/>
                    <a:pt x="2982182" y="2261140"/>
                  </a:cubicBezTo>
                  <a:cubicBezTo>
                    <a:pt x="3177159" y="2254853"/>
                    <a:pt x="3260884" y="2267522"/>
                    <a:pt x="3288316" y="2331434"/>
                  </a:cubicBezTo>
                  <a:cubicBezTo>
                    <a:pt x="3310414" y="2355628"/>
                    <a:pt x="3951637" y="2396871"/>
                    <a:pt x="3972592" y="234791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9" name="Google Shape;309;p6"/>
            <p:cNvSpPr/>
            <p:nvPr/>
          </p:nvSpPr>
          <p:spPr>
            <a:xfrm>
              <a:off x="13563578" y="-169919"/>
              <a:ext cx="774463" cy="124294"/>
            </a:xfrm>
            <a:custGeom>
              <a:rect b="b" l="l" r="r" t="t"/>
              <a:pathLst>
                <a:path extrusionOk="0" h="102722" w="640052">
                  <a:moveTo>
                    <a:pt x="184" y="0"/>
                  </a:moveTo>
                  <a:cubicBezTo>
                    <a:pt x="184" y="0"/>
                    <a:pt x="354324" y="102679"/>
                    <a:pt x="629310" y="21622"/>
                  </a:cubicBezTo>
                  <a:cubicBezTo>
                    <a:pt x="648646" y="57055"/>
                    <a:pt x="635978" y="61913"/>
                    <a:pt x="635978" y="61913"/>
                  </a:cubicBezTo>
                  <a:cubicBezTo>
                    <a:pt x="635978" y="61913"/>
                    <a:pt x="309366" y="160020"/>
                    <a:pt x="21425" y="52007"/>
                  </a:cubicBezTo>
                  <a:cubicBezTo>
                    <a:pt x="-3435" y="14859"/>
                    <a:pt x="184" y="0"/>
                    <a:pt x="184" y="0"/>
                  </a:cubicBezTo>
                  <a:close/>
                </a:path>
              </a:pathLst>
            </a:custGeom>
            <a:solidFill>
              <a:srgbClr val="B6B9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0" name="Google Shape;310;p6"/>
            <p:cNvSpPr/>
            <p:nvPr/>
          </p:nvSpPr>
          <p:spPr>
            <a:xfrm>
              <a:off x="16504019" y="-3124648"/>
              <a:ext cx="1617338" cy="2958300"/>
            </a:xfrm>
            <a:custGeom>
              <a:rect b="b" l="l" r="r" t="t"/>
              <a:pathLst>
                <a:path extrusionOk="0" h="2444876" w="1336643">
                  <a:moveTo>
                    <a:pt x="0" y="0"/>
                  </a:moveTo>
                  <a:lnTo>
                    <a:pt x="348044" y="182975"/>
                  </a:lnTo>
                  <a:lnTo>
                    <a:pt x="1336643" y="2444877"/>
                  </a:lnTo>
                  <a:lnTo>
                    <a:pt x="835153" y="2207323"/>
                  </a:ln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1" name="Google Shape;311;p6"/>
            <p:cNvSpPr/>
            <p:nvPr/>
          </p:nvSpPr>
          <p:spPr>
            <a:xfrm>
              <a:off x="9653643" y="-3179699"/>
              <a:ext cx="1602816" cy="3009933"/>
            </a:xfrm>
            <a:custGeom>
              <a:rect b="b" l="l" r="r" t="t"/>
              <a:pathLst>
                <a:path extrusionOk="0" h="2487548" w="1324641">
                  <a:moveTo>
                    <a:pt x="1324642" y="0"/>
                  </a:moveTo>
                  <a:lnTo>
                    <a:pt x="859536" y="196977"/>
                  </a:lnTo>
                  <a:lnTo>
                    <a:pt x="0" y="2487549"/>
                  </a:lnTo>
                  <a:lnTo>
                    <a:pt x="594646" y="221980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2" name="Google Shape;312;p6"/>
            <p:cNvSpPr/>
            <p:nvPr/>
          </p:nvSpPr>
          <p:spPr>
            <a:xfrm>
              <a:off x="9653643" y="-712225"/>
              <a:ext cx="4268721" cy="612435"/>
            </a:xfrm>
            <a:custGeom>
              <a:rect b="b" l="l" r="r" t="t"/>
              <a:pathLst>
                <a:path extrusionOk="0" h="506145" w="3527869">
                  <a:moveTo>
                    <a:pt x="3527870" y="506145"/>
                  </a:moveTo>
                  <a:cubicBezTo>
                    <a:pt x="3527870" y="506145"/>
                    <a:pt x="3527774" y="493286"/>
                    <a:pt x="3525869" y="481190"/>
                  </a:cubicBezTo>
                  <a:cubicBezTo>
                    <a:pt x="3514535" y="408895"/>
                    <a:pt x="3439478" y="149624"/>
                    <a:pt x="2941892" y="43325"/>
                  </a:cubicBezTo>
                  <a:cubicBezTo>
                    <a:pt x="2941892" y="43325"/>
                    <a:pt x="2711768" y="-17920"/>
                    <a:pt x="2322767" y="5225"/>
                  </a:cubicBezTo>
                  <a:cubicBezTo>
                    <a:pt x="2029778" y="23418"/>
                    <a:pt x="1496759" y="89617"/>
                    <a:pt x="1227011" y="119430"/>
                  </a:cubicBezTo>
                  <a:cubicBezTo>
                    <a:pt x="957167" y="149243"/>
                    <a:pt x="594646" y="178961"/>
                    <a:pt x="594646" y="178961"/>
                  </a:cubicBezTo>
                  <a:lnTo>
                    <a:pt x="0" y="446804"/>
                  </a:lnTo>
                  <a:cubicBezTo>
                    <a:pt x="0" y="446804"/>
                    <a:pt x="1080707" y="413467"/>
                    <a:pt x="1361980" y="409847"/>
                  </a:cubicBezTo>
                  <a:cubicBezTo>
                    <a:pt x="1658684" y="406133"/>
                    <a:pt x="2116741" y="341934"/>
                    <a:pt x="2235232" y="332123"/>
                  </a:cubicBezTo>
                  <a:cubicBezTo>
                    <a:pt x="2789682" y="286499"/>
                    <a:pt x="3154775" y="322979"/>
                    <a:pt x="3234214" y="455186"/>
                  </a:cubicBezTo>
                  <a:cubicBezTo>
                    <a:pt x="3300794" y="483857"/>
                    <a:pt x="3463576" y="501669"/>
                    <a:pt x="3527870" y="506145"/>
                  </a:cubicBezTo>
                  <a:close/>
                </a:path>
              </a:pathLst>
            </a:custGeom>
            <a:solidFill>
              <a:srgbClr val="9999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3" name="Google Shape;313;p6"/>
            <p:cNvSpPr/>
            <p:nvPr/>
          </p:nvSpPr>
          <p:spPr>
            <a:xfrm>
              <a:off x="13919206" y="-655767"/>
              <a:ext cx="4204180" cy="562127"/>
            </a:xfrm>
            <a:custGeom>
              <a:rect b="b" l="l" r="r" t="t"/>
              <a:pathLst>
                <a:path extrusionOk="0" h="464568" w="3474529">
                  <a:moveTo>
                    <a:pt x="0" y="459451"/>
                  </a:moveTo>
                  <a:cubicBezTo>
                    <a:pt x="190" y="452879"/>
                    <a:pt x="2286" y="446402"/>
                    <a:pt x="3524" y="442973"/>
                  </a:cubicBezTo>
                  <a:cubicBezTo>
                    <a:pt x="142113" y="42542"/>
                    <a:pt x="694563" y="18158"/>
                    <a:pt x="710565" y="14443"/>
                  </a:cubicBezTo>
                  <a:cubicBezTo>
                    <a:pt x="1002316" y="-16608"/>
                    <a:pt x="1213390" y="8252"/>
                    <a:pt x="1456659" y="34255"/>
                  </a:cubicBezTo>
                  <a:cubicBezTo>
                    <a:pt x="1700022" y="60354"/>
                    <a:pt x="1990439" y="86357"/>
                    <a:pt x="2266093" y="114932"/>
                  </a:cubicBezTo>
                  <a:cubicBezTo>
                    <a:pt x="2528316" y="142078"/>
                    <a:pt x="2972943" y="165414"/>
                    <a:pt x="2972943" y="165414"/>
                  </a:cubicBezTo>
                  <a:lnTo>
                    <a:pt x="3474530" y="402968"/>
                  </a:lnTo>
                  <a:cubicBezTo>
                    <a:pt x="3474530" y="402968"/>
                    <a:pt x="2892838" y="415827"/>
                    <a:pt x="2569464" y="415827"/>
                  </a:cubicBezTo>
                  <a:cubicBezTo>
                    <a:pt x="2228469" y="415827"/>
                    <a:pt x="2124170" y="400872"/>
                    <a:pt x="1279589" y="271332"/>
                  </a:cubicBezTo>
                  <a:cubicBezTo>
                    <a:pt x="1222343" y="263236"/>
                    <a:pt x="900494" y="243995"/>
                    <a:pt x="673798" y="296193"/>
                  </a:cubicBezTo>
                  <a:cubicBezTo>
                    <a:pt x="381667" y="357057"/>
                    <a:pt x="349853" y="445164"/>
                    <a:pt x="349853" y="445164"/>
                  </a:cubicBezTo>
                  <a:cubicBezTo>
                    <a:pt x="349853" y="445164"/>
                    <a:pt x="240602" y="476596"/>
                    <a:pt x="0" y="459451"/>
                  </a:cubicBezTo>
                  <a:close/>
                </a:path>
              </a:pathLst>
            </a:custGeom>
            <a:solidFill>
              <a:srgbClr val="9999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14" name="Google Shape;314;p6"/>
            <p:cNvGrpSpPr/>
            <p:nvPr/>
          </p:nvGrpSpPr>
          <p:grpSpPr>
            <a:xfrm>
              <a:off x="9653632" y="-3179709"/>
              <a:ext cx="8473395" cy="3085779"/>
              <a:chOff x="2561271" y="2224944"/>
              <a:chExt cx="7008019" cy="2552129"/>
            </a:xfrm>
          </p:grpSpPr>
          <p:grpSp>
            <p:nvGrpSpPr>
              <p:cNvPr id="315" name="Google Shape;315;p6"/>
              <p:cNvGrpSpPr/>
              <p:nvPr/>
            </p:nvGrpSpPr>
            <p:grpSpPr>
              <a:xfrm>
                <a:off x="2561367" y="4260627"/>
                <a:ext cx="3520439" cy="510730"/>
                <a:chOff x="2561367" y="4260627"/>
                <a:chExt cx="3520439" cy="510730"/>
              </a:xfrm>
            </p:grpSpPr>
            <p:sp>
              <p:nvSpPr>
                <p:cNvPr id="316" name="Google Shape;316;p6"/>
                <p:cNvSpPr/>
                <p:nvPr/>
              </p:nvSpPr>
              <p:spPr>
                <a:xfrm>
                  <a:off x="2705861" y="4475797"/>
                  <a:ext cx="3188684" cy="271462"/>
                </a:xfrm>
                <a:custGeom>
                  <a:rect b="b" l="l" r="r" t="t"/>
                  <a:pathLst>
                    <a:path extrusionOk="0" h="271462" w="3188684">
                      <a:moveTo>
                        <a:pt x="2760821" y="19145"/>
                      </a:moveTo>
                      <a:cubicBezTo>
                        <a:pt x="2686241" y="10478"/>
                        <a:pt x="2554986" y="0"/>
                        <a:pt x="2395157" y="0"/>
                      </a:cubicBezTo>
                      <a:cubicBezTo>
                        <a:pt x="2312003" y="0"/>
                        <a:pt x="2221135" y="2858"/>
                        <a:pt x="2126552" y="10287"/>
                      </a:cubicBezTo>
                      <a:cubicBezTo>
                        <a:pt x="1882997" y="32099"/>
                        <a:pt x="1454753" y="87154"/>
                        <a:pt x="1143667" y="101346"/>
                      </a:cubicBezTo>
                      <a:cubicBezTo>
                        <a:pt x="866204" y="114871"/>
                        <a:pt x="49720" y="152400"/>
                        <a:pt x="49720" y="152400"/>
                      </a:cubicBezTo>
                      <a:lnTo>
                        <a:pt x="49720" y="152400"/>
                      </a:lnTo>
                      <a:lnTo>
                        <a:pt x="49530" y="149257"/>
                      </a:lnTo>
                      <a:lnTo>
                        <a:pt x="0" y="171545"/>
                      </a:lnTo>
                      <a:cubicBezTo>
                        <a:pt x="119539" y="166402"/>
                        <a:pt x="898303" y="132588"/>
                        <a:pt x="1155383" y="122587"/>
                      </a:cubicBezTo>
                      <a:cubicBezTo>
                        <a:pt x="1472660" y="110966"/>
                        <a:pt x="1883283" y="57912"/>
                        <a:pt x="2119027" y="35433"/>
                      </a:cubicBezTo>
                      <a:cubicBezTo>
                        <a:pt x="2224945" y="26575"/>
                        <a:pt x="2328958" y="23051"/>
                        <a:pt x="2424017" y="23051"/>
                      </a:cubicBezTo>
                      <a:cubicBezTo>
                        <a:pt x="2561082" y="23051"/>
                        <a:pt x="2679383" y="30289"/>
                        <a:pt x="2758250" y="39434"/>
                      </a:cubicBezTo>
                      <a:cubicBezTo>
                        <a:pt x="2992469" y="78391"/>
                        <a:pt x="3108103" y="166878"/>
                        <a:pt x="3153442" y="238601"/>
                      </a:cubicBezTo>
                      <a:cubicBezTo>
                        <a:pt x="3156490" y="243554"/>
                        <a:pt x="3164681" y="258889"/>
                        <a:pt x="3168015" y="267367"/>
                      </a:cubicBezTo>
                      <a:cubicBezTo>
                        <a:pt x="3174778" y="268796"/>
                        <a:pt x="3181636" y="270129"/>
                        <a:pt x="3188684" y="271463"/>
                      </a:cubicBezTo>
                      <a:cubicBezTo>
                        <a:pt x="3184017" y="263176"/>
                        <a:pt x="3178016" y="252508"/>
                        <a:pt x="3176397" y="249746"/>
                      </a:cubicBezTo>
                      <a:cubicBezTo>
                        <a:pt x="3138392" y="185452"/>
                        <a:pt x="3036475" y="68771"/>
                        <a:pt x="2760821" y="19145"/>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7" name="Google Shape;317;p6"/>
                <p:cNvSpPr/>
                <p:nvPr/>
              </p:nvSpPr>
              <p:spPr>
                <a:xfrm>
                  <a:off x="2838735" y="4408360"/>
                  <a:ext cx="3114484" cy="348615"/>
                </a:xfrm>
                <a:custGeom>
                  <a:rect b="b" l="l" r="r" t="t"/>
                  <a:pathLst>
                    <a:path extrusionOk="0" h="348615" w="3114484">
                      <a:moveTo>
                        <a:pt x="2635853" y="26289"/>
                      </a:moveTo>
                      <a:cubicBezTo>
                        <a:pt x="2578894" y="19621"/>
                        <a:pt x="2429828" y="0"/>
                        <a:pt x="2226183" y="0"/>
                      </a:cubicBezTo>
                      <a:cubicBezTo>
                        <a:pt x="2158651" y="0"/>
                        <a:pt x="2085118" y="2191"/>
                        <a:pt x="2007013" y="7715"/>
                      </a:cubicBezTo>
                      <a:cubicBezTo>
                        <a:pt x="1747076" y="28289"/>
                        <a:pt x="1283970" y="87058"/>
                        <a:pt x="986600" y="106489"/>
                      </a:cubicBezTo>
                      <a:cubicBezTo>
                        <a:pt x="711613" y="125444"/>
                        <a:pt x="46482" y="160401"/>
                        <a:pt x="46482" y="160401"/>
                      </a:cubicBezTo>
                      <a:lnTo>
                        <a:pt x="46387" y="158401"/>
                      </a:lnTo>
                      <a:lnTo>
                        <a:pt x="0" y="179261"/>
                      </a:lnTo>
                      <a:cubicBezTo>
                        <a:pt x="52292" y="176689"/>
                        <a:pt x="207740" y="169069"/>
                        <a:pt x="386144" y="160020"/>
                      </a:cubicBezTo>
                      <a:cubicBezTo>
                        <a:pt x="605885" y="148971"/>
                        <a:pt x="860108" y="135826"/>
                        <a:pt x="998125" y="127730"/>
                      </a:cubicBezTo>
                      <a:cubicBezTo>
                        <a:pt x="1301782" y="110966"/>
                        <a:pt x="1747457" y="54102"/>
                        <a:pt x="1999583" y="32861"/>
                      </a:cubicBezTo>
                      <a:cubicBezTo>
                        <a:pt x="2085308" y="26479"/>
                        <a:pt x="2166461" y="24003"/>
                        <a:pt x="2240852" y="24003"/>
                      </a:cubicBezTo>
                      <a:cubicBezTo>
                        <a:pt x="2423636" y="24003"/>
                        <a:pt x="2565654" y="38767"/>
                        <a:pt x="2633377" y="46672"/>
                      </a:cubicBezTo>
                      <a:cubicBezTo>
                        <a:pt x="2956370" y="107632"/>
                        <a:pt x="3051048" y="257365"/>
                        <a:pt x="3083909" y="318992"/>
                      </a:cubicBezTo>
                      <a:cubicBezTo>
                        <a:pt x="3086005" y="322993"/>
                        <a:pt x="3092863" y="337471"/>
                        <a:pt x="3096101" y="345853"/>
                      </a:cubicBezTo>
                      <a:cubicBezTo>
                        <a:pt x="3102197" y="346805"/>
                        <a:pt x="3108389" y="347758"/>
                        <a:pt x="3114485" y="348615"/>
                      </a:cubicBezTo>
                      <a:cubicBezTo>
                        <a:pt x="3111056" y="340233"/>
                        <a:pt x="3106674" y="329755"/>
                        <a:pt x="3105055" y="326326"/>
                      </a:cubicBezTo>
                      <a:cubicBezTo>
                        <a:pt x="3076766" y="266986"/>
                        <a:pt x="2992660" y="96679"/>
                        <a:pt x="2635853" y="26289"/>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8" name="Google Shape;318;p6"/>
                <p:cNvSpPr/>
                <p:nvPr/>
              </p:nvSpPr>
              <p:spPr>
                <a:xfrm>
                  <a:off x="2905029" y="4374165"/>
                  <a:ext cx="3078765" cy="386810"/>
                </a:xfrm>
                <a:custGeom>
                  <a:rect b="b" l="l" r="r" t="t"/>
                  <a:pathLst>
                    <a:path extrusionOk="0" h="386810" w="3078765">
                      <a:moveTo>
                        <a:pt x="2573560" y="30290"/>
                      </a:moveTo>
                      <a:cubicBezTo>
                        <a:pt x="2528888" y="25146"/>
                        <a:pt x="2374583" y="0"/>
                        <a:pt x="2150364" y="0"/>
                      </a:cubicBezTo>
                      <a:cubicBezTo>
                        <a:pt x="2087785" y="0"/>
                        <a:pt x="2019871" y="2000"/>
                        <a:pt x="1947386" y="6858"/>
                      </a:cubicBezTo>
                      <a:cubicBezTo>
                        <a:pt x="1679257" y="26861"/>
                        <a:pt x="1198626" y="87440"/>
                        <a:pt x="908114" y="109442"/>
                      </a:cubicBezTo>
                      <a:cubicBezTo>
                        <a:pt x="635318" y="131064"/>
                        <a:pt x="48863" y="164497"/>
                        <a:pt x="44863" y="164783"/>
                      </a:cubicBezTo>
                      <a:lnTo>
                        <a:pt x="44863" y="164783"/>
                      </a:lnTo>
                      <a:lnTo>
                        <a:pt x="44863" y="164783"/>
                      </a:lnTo>
                      <a:cubicBezTo>
                        <a:pt x="44863" y="164783"/>
                        <a:pt x="44863" y="164783"/>
                        <a:pt x="44863" y="164783"/>
                      </a:cubicBezTo>
                      <a:lnTo>
                        <a:pt x="44767" y="163354"/>
                      </a:lnTo>
                      <a:lnTo>
                        <a:pt x="0" y="183451"/>
                      </a:lnTo>
                      <a:cubicBezTo>
                        <a:pt x="50197" y="180784"/>
                        <a:pt x="187357" y="173546"/>
                        <a:pt x="346424" y="164687"/>
                      </a:cubicBezTo>
                      <a:cubicBezTo>
                        <a:pt x="547021" y="153638"/>
                        <a:pt x="782098" y="140113"/>
                        <a:pt x="919448" y="130588"/>
                      </a:cubicBezTo>
                      <a:cubicBezTo>
                        <a:pt x="1216343" y="111252"/>
                        <a:pt x="1679448" y="52483"/>
                        <a:pt x="1939766" y="31814"/>
                      </a:cubicBezTo>
                      <a:cubicBezTo>
                        <a:pt x="2018157" y="26289"/>
                        <a:pt x="2091976" y="24098"/>
                        <a:pt x="2159699" y="24098"/>
                      </a:cubicBezTo>
                      <a:cubicBezTo>
                        <a:pt x="2364010" y="24098"/>
                        <a:pt x="2513648" y="43815"/>
                        <a:pt x="2570893" y="50483"/>
                      </a:cubicBezTo>
                      <a:cubicBezTo>
                        <a:pt x="2930843" y="120967"/>
                        <a:pt x="3019044" y="295466"/>
                        <a:pt x="3047524" y="356044"/>
                      </a:cubicBezTo>
                      <a:cubicBezTo>
                        <a:pt x="3049810" y="360807"/>
                        <a:pt x="3055906" y="375571"/>
                        <a:pt x="3059430" y="384239"/>
                      </a:cubicBezTo>
                      <a:cubicBezTo>
                        <a:pt x="3065907" y="385096"/>
                        <a:pt x="3072384" y="385953"/>
                        <a:pt x="3078766" y="386810"/>
                      </a:cubicBezTo>
                      <a:cubicBezTo>
                        <a:pt x="3075623" y="379190"/>
                        <a:pt x="3071432" y="369094"/>
                        <a:pt x="3069717" y="364712"/>
                      </a:cubicBezTo>
                      <a:cubicBezTo>
                        <a:pt x="3046571" y="306134"/>
                        <a:pt x="2969228" y="110585"/>
                        <a:pt x="2573560" y="30290"/>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9" name="Google Shape;319;p6"/>
                <p:cNvSpPr/>
                <p:nvPr/>
              </p:nvSpPr>
              <p:spPr>
                <a:xfrm>
                  <a:off x="2772346" y="4442174"/>
                  <a:ext cx="3151060" cy="310324"/>
                </a:xfrm>
                <a:custGeom>
                  <a:rect b="b" l="l" r="r" t="t"/>
                  <a:pathLst>
                    <a:path extrusionOk="0" h="310324" w="3151060">
                      <a:moveTo>
                        <a:pt x="2698337" y="22574"/>
                      </a:moveTo>
                      <a:cubicBezTo>
                        <a:pt x="2631091" y="14764"/>
                        <a:pt x="2489549" y="0"/>
                        <a:pt x="2307241" y="0"/>
                      </a:cubicBezTo>
                      <a:cubicBezTo>
                        <a:pt x="2233041" y="0"/>
                        <a:pt x="2152079" y="2477"/>
                        <a:pt x="2066734" y="8858"/>
                      </a:cubicBezTo>
                      <a:cubicBezTo>
                        <a:pt x="1814989" y="30099"/>
                        <a:pt x="1369314" y="86963"/>
                        <a:pt x="1065086" y="103822"/>
                      </a:cubicBezTo>
                      <a:cubicBezTo>
                        <a:pt x="788860" y="120110"/>
                        <a:pt x="48101" y="156305"/>
                        <a:pt x="48101" y="156305"/>
                      </a:cubicBezTo>
                      <a:lnTo>
                        <a:pt x="48101" y="156305"/>
                      </a:lnTo>
                      <a:lnTo>
                        <a:pt x="48006" y="153734"/>
                      </a:lnTo>
                      <a:lnTo>
                        <a:pt x="0" y="175355"/>
                      </a:lnTo>
                      <a:cubicBezTo>
                        <a:pt x="53626" y="172879"/>
                        <a:pt x="227552" y="164878"/>
                        <a:pt x="425863" y="155734"/>
                      </a:cubicBezTo>
                      <a:cubicBezTo>
                        <a:pt x="664654" y="144685"/>
                        <a:pt x="938117" y="131921"/>
                        <a:pt x="1076801" y="125159"/>
                      </a:cubicBezTo>
                      <a:cubicBezTo>
                        <a:pt x="1387221" y="110966"/>
                        <a:pt x="1815370" y="56007"/>
                        <a:pt x="2059305" y="34100"/>
                      </a:cubicBezTo>
                      <a:cubicBezTo>
                        <a:pt x="2154269" y="26670"/>
                        <a:pt x="2245328" y="23813"/>
                        <a:pt x="2328767" y="23813"/>
                      </a:cubicBezTo>
                      <a:cubicBezTo>
                        <a:pt x="2488978" y="23813"/>
                        <a:pt x="2620613" y="34385"/>
                        <a:pt x="2695861" y="43053"/>
                      </a:cubicBezTo>
                      <a:cubicBezTo>
                        <a:pt x="2973991" y="92964"/>
                        <a:pt x="3079242" y="211836"/>
                        <a:pt x="3118485" y="278511"/>
                      </a:cubicBezTo>
                      <a:cubicBezTo>
                        <a:pt x="3120866" y="282512"/>
                        <a:pt x="3130582" y="299752"/>
                        <a:pt x="3134868" y="307562"/>
                      </a:cubicBezTo>
                      <a:cubicBezTo>
                        <a:pt x="3140202" y="308515"/>
                        <a:pt x="3145631" y="309467"/>
                        <a:pt x="3151061" y="310325"/>
                      </a:cubicBezTo>
                      <a:cubicBezTo>
                        <a:pt x="3147727" y="302609"/>
                        <a:pt x="3142869" y="292418"/>
                        <a:pt x="3141631" y="290036"/>
                      </a:cubicBezTo>
                      <a:cubicBezTo>
                        <a:pt x="3109246" y="229743"/>
                        <a:pt x="3018377" y="83439"/>
                        <a:pt x="2698337" y="22574"/>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0" name="Google Shape;320;p6"/>
                <p:cNvSpPr/>
                <p:nvPr/>
              </p:nvSpPr>
              <p:spPr>
                <a:xfrm>
                  <a:off x="2639662" y="4508849"/>
                  <a:ext cx="3222212" cy="231838"/>
                </a:xfrm>
                <a:custGeom>
                  <a:rect b="b" l="l" r="r" t="t"/>
                  <a:pathLst>
                    <a:path extrusionOk="0" h="231838" w="3222212">
                      <a:moveTo>
                        <a:pt x="2823115" y="16288"/>
                      </a:moveTo>
                      <a:cubicBezTo>
                        <a:pt x="2745010" y="7239"/>
                        <a:pt x="2626900" y="0"/>
                        <a:pt x="2490216" y="0"/>
                      </a:cubicBezTo>
                      <a:cubicBezTo>
                        <a:pt x="2395442" y="0"/>
                        <a:pt x="2291715" y="3524"/>
                        <a:pt x="2186178" y="12383"/>
                      </a:cubicBezTo>
                      <a:cubicBezTo>
                        <a:pt x="1950815" y="34766"/>
                        <a:pt x="1540002" y="87916"/>
                        <a:pt x="1222058" y="99536"/>
                      </a:cubicBezTo>
                      <a:cubicBezTo>
                        <a:pt x="1082707" y="104966"/>
                        <a:pt x="790004" y="117348"/>
                        <a:pt x="532162" y="128397"/>
                      </a:cubicBezTo>
                      <a:cubicBezTo>
                        <a:pt x="275463" y="139351"/>
                        <a:pt x="53721" y="149066"/>
                        <a:pt x="51245" y="149162"/>
                      </a:cubicBezTo>
                      <a:lnTo>
                        <a:pt x="51245" y="149162"/>
                      </a:lnTo>
                      <a:lnTo>
                        <a:pt x="51245" y="149162"/>
                      </a:lnTo>
                      <a:cubicBezTo>
                        <a:pt x="51245" y="149162"/>
                        <a:pt x="51245" y="149162"/>
                        <a:pt x="51245" y="149162"/>
                      </a:cubicBezTo>
                      <a:lnTo>
                        <a:pt x="51054" y="145352"/>
                      </a:lnTo>
                      <a:lnTo>
                        <a:pt x="0" y="168402"/>
                      </a:lnTo>
                      <a:cubicBezTo>
                        <a:pt x="118777" y="163544"/>
                        <a:pt x="973550" y="128302"/>
                        <a:pt x="1233869" y="120777"/>
                      </a:cubicBezTo>
                      <a:cubicBezTo>
                        <a:pt x="1557909" y="111823"/>
                        <a:pt x="1951101" y="60579"/>
                        <a:pt x="2178558" y="37529"/>
                      </a:cubicBezTo>
                      <a:cubicBezTo>
                        <a:pt x="2295334" y="27146"/>
                        <a:pt x="2414397" y="22479"/>
                        <a:pt x="2523363" y="22479"/>
                      </a:cubicBezTo>
                      <a:cubicBezTo>
                        <a:pt x="2638330" y="22479"/>
                        <a:pt x="2742152" y="27622"/>
                        <a:pt x="2820353" y="36671"/>
                      </a:cubicBezTo>
                      <a:cubicBezTo>
                        <a:pt x="3012377" y="65056"/>
                        <a:pt x="3139535" y="123920"/>
                        <a:pt x="3190018" y="202502"/>
                      </a:cubicBezTo>
                      <a:cubicBezTo>
                        <a:pt x="3192780" y="206883"/>
                        <a:pt x="3199352" y="220218"/>
                        <a:pt x="3201924" y="227076"/>
                      </a:cubicBezTo>
                      <a:cubicBezTo>
                        <a:pt x="3208401" y="228695"/>
                        <a:pt x="3215259" y="230314"/>
                        <a:pt x="3222213" y="231838"/>
                      </a:cubicBezTo>
                      <a:cubicBezTo>
                        <a:pt x="3218593" y="224123"/>
                        <a:pt x="3213068" y="213931"/>
                        <a:pt x="3211259" y="210979"/>
                      </a:cubicBezTo>
                      <a:cubicBezTo>
                        <a:pt x="3168110" y="142494"/>
                        <a:pt x="3055239" y="54864"/>
                        <a:pt x="2823115" y="16288"/>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1" name="Google Shape;321;p6"/>
                <p:cNvSpPr/>
                <p:nvPr/>
              </p:nvSpPr>
              <p:spPr>
                <a:xfrm>
                  <a:off x="2573368" y="4541139"/>
                  <a:ext cx="3256026" cy="191452"/>
                </a:xfrm>
                <a:custGeom>
                  <a:rect b="b" l="l" r="r" t="t"/>
                  <a:pathLst>
                    <a:path extrusionOk="0" h="191452" w="3256026">
                      <a:moveTo>
                        <a:pt x="2885408" y="14192"/>
                      </a:moveTo>
                      <a:cubicBezTo>
                        <a:pt x="2807875" y="5143"/>
                        <a:pt x="2704338" y="0"/>
                        <a:pt x="2589657" y="0"/>
                      </a:cubicBezTo>
                      <a:cubicBezTo>
                        <a:pt x="2480977" y="0"/>
                        <a:pt x="2362200" y="4667"/>
                        <a:pt x="2245805" y="15049"/>
                      </a:cubicBezTo>
                      <a:cubicBezTo>
                        <a:pt x="2018633" y="38100"/>
                        <a:pt x="1625251" y="89345"/>
                        <a:pt x="1300448" y="98393"/>
                      </a:cubicBezTo>
                      <a:cubicBezTo>
                        <a:pt x="1160526" y="102489"/>
                        <a:pt x="848582" y="114490"/>
                        <a:pt x="571691" y="125539"/>
                      </a:cubicBezTo>
                      <a:cubicBezTo>
                        <a:pt x="294799" y="136588"/>
                        <a:pt x="53340" y="146590"/>
                        <a:pt x="52768" y="146590"/>
                      </a:cubicBezTo>
                      <a:lnTo>
                        <a:pt x="52768" y="146590"/>
                      </a:lnTo>
                      <a:lnTo>
                        <a:pt x="52578" y="142208"/>
                      </a:lnTo>
                      <a:lnTo>
                        <a:pt x="0" y="165925"/>
                      </a:lnTo>
                      <a:cubicBezTo>
                        <a:pt x="117824" y="161258"/>
                        <a:pt x="1048988" y="124682"/>
                        <a:pt x="1312450" y="119634"/>
                      </a:cubicBezTo>
                      <a:cubicBezTo>
                        <a:pt x="1643348" y="113252"/>
                        <a:pt x="2019014" y="63817"/>
                        <a:pt x="2238185" y="40196"/>
                      </a:cubicBezTo>
                      <a:cubicBezTo>
                        <a:pt x="2362295" y="28384"/>
                        <a:pt x="2496122" y="21812"/>
                        <a:pt x="2619851" y="21812"/>
                      </a:cubicBezTo>
                      <a:cubicBezTo>
                        <a:pt x="2716721" y="21812"/>
                        <a:pt x="2807399" y="25813"/>
                        <a:pt x="2882551" y="34480"/>
                      </a:cubicBezTo>
                      <a:cubicBezTo>
                        <a:pt x="3030665" y="51816"/>
                        <a:pt x="3171063" y="79629"/>
                        <a:pt x="3226689" y="166783"/>
                      </a:cubicBezTo>
                      <a:cubicBezTo>
                        <a:pt x="3228499" y="169545"/>
                        <a:pt x="3233452" y="179070"/>
                        <a:pt x="3236881" y="185547"/>
                      </a:cubicBezTo>
                      <a:cubicBezTo>
                        <a:pt x="3242786" y="187547"/>
                        <a:pt x="3249168" y="189547"/>
                        <a:pt x="3256026" y="191452"/>
                      </a:cubicBezTo>
                      <a:cubicBezTo>
                        <a:pt x="3253169" y="185166"/>
                        <a:pt x="3249263" y="177451"/>
                        <a:pt x="3247930" y="175450"/>
                      </a:cubicBezTo>
                      <a:cubicBezTo>
                        <a:pt x="3200876" y="101251"/>
                        <a:pt x="3076099" y="42100"/>
                        <a:pt x="2885408" y="14192"/>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2" name="Google Shape;322;p6"/>
                <p:cNvSpPr/>
                <p:nvPr/>
              </p:nvSpPr>
              <p:spPr>
                <a:xfrm>
                  <a:off x="3141534" y="4572761"/>
                  <a:ext cx="2654808" cy="148495"/>
                </a:xfrm>
                <a:custGeom>
                  <a:rect b="b" l="l" r="r" t="t"/>
                  <a:pathLst>
                    <a:path extrusionOk="0" h="148495" w="2654808">
                      <a:moveTo>
                        <a:pt x="2313337" y="12668"/>
                      </a:moveTo>
                      <a:cubicBezTo>
                        <a:pt x="2238756" y="4001"/>
                        <a:pt x="2148364" y="0"/>
                        <a:pt x="2051780" y="0"/>
                      </a:cubicBezTo>
                      <a:cubicBezTo>
                        <a:pt x="1928336" y="0"/>
                        <a:pt x="1794796" y="6572"/>
                        <a:pt x="1671066" y="18383"/>
                      </a:cubicBezTo>
                      <a:cubicBezTo>
                        <a:pt x="1452086" y="42005"/>
                        <a:pt x="1076135" y="91440"/>
                        <a:pt x="744474" y="97822"/>
                      </a:cubicBezTo>
                      <a:cubicBezTo>
                        <a:pt x="607600" y="100489"/>
                        <a:pt x="289941" y="111633"/>
                        <a:pt x="0" y="122396"/>
                      </a:cubicBezTo>
                      <a:cubicBezTo>
                        <a:pt x="304133" y="113633"/>
                        <a:pt x="641795" y="104489"/>
                        <a:pt x="781717" y="102775"/>
                      </a:cubicBezTo>
                      <a:cubicBezTo>
                        <a:pt x="1078421" y="99060"/>
                        <a:pt x="1536478" y="34862"/>
                        <a:pt x="1654969" y="25051"/>
                      </a:cubicBezTo>
                      <a:cubicBezTo>
                        <a:pt x="2209419" y="-20574"/>
                        <a:pt x="2574512" y="15907"/>
                        <a:pt x="2653951" y="148114"/>
                      </a:cubicBezTo>
                      <a:cubicBezTo>
                        <a:pt x="2654237" y="148209"/>
                        <a:pt x="2654522" y="148304"/>
                        <a:pt x="2654808" y="148495"/>
                      </a:cubicBezTo>
                      <a:cubicBezTo>
                        <a:pt x="2652808" y="144685"/>
                        <a:pt x="2650998" y="141446"/>
                        <a:pt x="2650331" y="140303"/>
                      </a:cubicBezTo>
                      <a:cubicBezTo>
                        <a:pt x="2599182" y="58865"/>
                        <a:pt x="2461165" y="29528"/>
                        <a:pt x="2313337" y="12668"/>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3" name="Google Shape;323;p6"/>
                <p:cNvSpPr/>
                <p:nvPr/>
              </p:nvSpPr>
              <p:spPr>
                <a:xfrm>
                  <a:off x="3105149" y="4270629"/>
                  <a:ext cx="2966751" cy="499871"/>
                </a:xfrm>
                <a:custGeom>
                  <a:rect b="b" l="l" r="r" t="t"/>
                  <a:pathLst>
                    <a:path extrusionOk="0" h="499871" w="2966751">
                      <a:moveTo>
                        <a:pt x="2384584" y="43148"/>
                      </a:moveTo>
                      <a:cubicBezTo>
                        <a:pt x="2384489" y="43148"/>
                        <a:pt x="2344293" y="32385"/>
                        <a:pt x="2268379" y="21622"/>
                      </a:cubicBezTo>
                      <a:cubicBezTo>
                        <a:pt x="2192560" y="10858"/>
                        <a:pt x="2081308" y="0"/>
                        <a:pt x="1940052" y="0"/>
                      </a:cubicBezTo>
                      <a:cubicBezTo>
                        <a:pt x="1886617" y="0"/>
                        <a:pt x="1828800" y="1524"/>
                        <a:pt x="1767078" y="5239"/>
                      </a:cubicBezTo>
                      <a:cubicBezTo>
                        <a:pt x="1474375" y="23432"/>
                        <a:pt x="941356" y="89630"/>
                        <a:pt x="671513" y="119443"/>
                      </a:cubicBezTo>
                      <a:cubicBezTo>
                        <a:pt x="409385" y="148400"/>
                        <a:pt x="59912" y="177260"/>
                        <a:pt x="40005" y="178975"/>
                      </a:cubicBezTo>
                      <a:lnTo>
                        <a:pt x="0" y="196977"/>
                      </a:lnTo>
                      <a:cubicBezTo>
                        <a:pt x="40767" y="194024"/>
                        <a:pt x="125063" y="187833"/>
                        <a:pt x="226504" y="179927"/>
                      </a:cubicBezTo>
                      <a:cubicBezTo>
                        <a:pt x="369951" y="168783"/>
                        <a:pt x="547211" y="154210"/>
                        <a:pt x="682657" y="140684"/>
                      </a:cubicBezTo>
                      <a:cubicBezTo>
                        <a:pt x="959168" y="113538"/>
                        <a:pt x="1474756" y="49149"/>
                        <a:pt x="1759744" y="30289"/>
                      </a:cubicBezTo>
                      <a:cubicBezTo>
                        <a:pt x="1824514" y="26289"/>
                        <a:pt x="1885093" y="24575"/>
                        <a:pt x="1941100" y="24575"/>
                      </a:cubicBezTo>
                      <a:cubicBezTo>
                        <a:pt x="2205323" y="24575"/>
                        <a:pt x="2367534" y="61817"/>
                        <a:pt x="2382870" y="63532"/>
                      </a:cubicBezTo>
                      <a:cubicBezTo>
                        <a:pt x="2845213" y="160592"/>
                        <a:pt x="2925509" y="399193"/>
                        <a:pt x="2941796" y="469868"/>
                      </a:cubicBezTo>
                      <a:cubicBezTo>
                        <a:pt x="2943606" y="477488"/>
                        <a:pt x="2945606" y="490252"/>
                        <a:pt x="2946940" y="498062"/>
                      </a:cubicBezTo>
                      <a:cubicBezTo>
                        <a:pt x="2953988" y="498729"/>
                        <a:pt x="2960561" y="499300"/>
                        <a:pt x="2966752" y="499872"/>
                      </a:cubicBezTo>
                      <a:cubicBezTo>
                        <a:pt x="2966561" y="493871"/>
                        <a:pt x="2966085" y="484442"/>
                        <a:pt x="2965037" y="477488"/>
                      </a:cubicBezTo>
                      <a:cubicBezTo>
                        <a:pt x="2953988" y="407575"/>
                        <a:pt x="2881979" y="149733"/>
                        <a:pt x="2384584" y="43148"/>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4" name="Google Shape;324;p6"/>
                <p:cNvSpPr/>
                <p:nvPr/>
              </p:nvSpPr>
              <p:spPr>
                <a:xfrm>
                  <a:off x="3038188" y="4305300"/>
                  <a:ext cx="3003518" cy="462248"/>
                </a:xfrm>
                <a:custGeom>
                  <a:rect b="b" l="l" r="r" t="t"/>
                  <a:pathLst>
                    <a:path extrusionOk="0" h="462248" w="3003518">
                      <a:moveTo>
                        <a:pt x="2999041" y="437579"/>
                      </a:moveTo>
                      <a:cubicBezTo>
                        <a:pt x="2982849" y="369570"/>
                        <a:pt x="2907030" y="135731"/>
                        <a:pt x="2448211" y="38862"/>
                      </a:cubicBezTo>
                      <a:cubicBezTo>
                        <a:pt x="2431733" y="36862"/>
                        <a:pt x="2271808" y="0"/>
                        <a:pt x="2008061" y="0"/>
                      </a:cubicBezTo>
                      <a:cubicBezTo>
                        <a:pt x="1952339" y="0"/>
                        <a:pt x="1891856" y="1619"/>
                        <a:pt x="1827371" y="5620"/>
                      </a:cubicBezTo>
                      <a:cubicBezTo>
                        <a:pt x="1542860" y="24384"/>
                        <a:pt x="1027367" y="88773"/>
                        <a:pt x="750570" y="116014"/>
                      </a:cubicBezTo>
                      <a:cubicBezTo>
                        <a:pt x="479298" y="143065"/>
                        <a:pt x="41148" y="174212"/>
                        <a:pt x="41148" y="174212"/>
                      </a:cubicBezTo>
                      <a:lnTo>
                        <a:pt x="41148" y="174212"/>
                      </a:lnTo>
                      <a:lnTo>
                        <a:pt x="41148" y="173927"/>
                      </a:lnTo>
                      <a:lnTo>
                        <a:pt x="0" y="192405"/>
                      </a:lnTo>
                      <a:cubicBezTo>
                        <a:pt x="44577" y="189547"/>
                        <a:pt x="146113" y="182975"/>
                        <a:pt x="266700" y="174688"/>
                      </a:cubicBezTo>
                      <a:cubicBezTo>
                        <a:pt x="429196" y="163544"/>
                        <a:pt x="625697" y="149352"/>
                        <a:pt x="761809" y="137160"/>
                      </a:cubicBezTo>
                      <a:cubicBezTo>
                        <a:pt x="1045083" y="112586"/>
                        <a:pt x="1543145" y="50101"/>
                        <a:pt x="1820037" y="30671"/>
                      </a:cubicBezTo>
                      <a:cubicBezTo>
                        <a:pt x="1888331" y="26194"/>
                        <a:pt x="1952244" y="24384"/>
                        <a:pt x="2011204" y="24384"/>
                      </a:cubicBezTo>
                      <a:cubicBezTo>
                        <a:pt x="2255996" y="24384"/>
                        <a:pt x="2415349" y="55531"/>
                        <a:pt x="2445830" y="59055"/>
                      </a:cubicBezTo>
                      <a:cubicBezTo>
                        <a:pt x="2869311" y="146304"/>
                        <a:pt x="2954274" y="360236"/>
                        <a:pt x="2975801" y="429006"/>
                      </a:cubicBezTo>
                      <a:cubicBezTo>
                        <a:pt x="2978753" y="438340"/>
                        <a:pt x="2983611" y="456533"/>
                        <a:pt x="2984945" y="460343"/>
                      </a:cubicBezTo>
                      <a:cubicBezTo>
                        <a:pt x="2991326" y="461010"/>
                        <a:pt x="2997518" y="461677"/>
                        <a:pt x="3003518" y="462248"/>
                      </a:cubicBezTo>
                      <a:cubicBezTo>
                        <a:pt x="3003328" y="460915"/>
                        <a:pt x="3003042" y="459486"/>
                        <a:pt x="3002852" y="458057"/>
                      </a:cubicBezTo>
                      <a:cubicBezTo>
                        <a:pt x="3001708" y="451104"/>
                        <a:pt x="3000280" y="442817"/>
                        <a:pt x="2999041" y="437579"/>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5" name="Google Shape;325;p6"/>
                <p:cNvSpPr/>
                <p:nvPr/>
              </p:nvSpPr>
              <p:spPr>
                <a:xfrm>
                  <a:off x="2971513" y="4339780"/>
                  <a:ext cx="3040951" cy="424719"/>
                </a:xfrm>
                <a:custGeom>
                  <a:rect b="b" l="l" r="r" t="t"/>
                  <a:pathLst>
                    <a:path extrusionOk="0" h="424719" w="3040951">
                      <a:moveTo>
                        <a:pt x="2510981" y="34481"/>
                      </a:moveTo>
                      <a:cubicBezTo>
                        <a:pt x="2479929" y="30861"/>
                        <a:pt x="2322100" y="0"/>
                        <a:pt x="2077879" y="0"/>
                      </a:cubicBezTo>
                      <a:cubicBezTo>
                        <a:pt x="2019110" y="0"/>
                        <a:pt x="1955482" y="1810"/>
                        <a:pt x="1887379" y="6191"/>
                      </a:cubicBezTo>
                      <a:cubicBezTo>
                        <a:pt x="1611059" y="25622"/>
                        <a:pt x="1112996" y="88106"/>
                        <a:pt x="829342" y="112681"/>
                      </a:cubicBezTo>
                      <a:cubicBezTo>
                        <a:pt x="556832" y="137065"/>
                        <a:pt x="43053" y="169450"/>
                        <a:pt x="43053" y="169450"/>
                      </a:cubicBezTo>
                      <a:lnTo>
                        <a:pt x="43053" y="168688"/>
                      </a:lnTo>
                      <a:lnTo>
                        <a:pt x="0" y="188023"/>
                      </a:lnTo>
                      <a:cubicBezTo>
                        <a:pt x="47625" y="185261"/>
                        <a:pt x="166878" y="178308"/>
                        <a:pt x="306705" y="169736"/>
                      </a:cubicBezTo>
                      <a:cubicBezTo>
                        <a:pt x="488252" y="158591"/>
                        <a:pt x="704088" y="144780"/>
                        <a:pt x="840772" y="133921"/>
                      </a:cubicBezTo>
                      <a:cubicBezTo>
                        <a:pt x="1130903" y="111919"/>
                        <a:pt x="1611439" y="51340"/>
                        <a:pt x="1880045" y="31337"/>
                      </a:cubicBezTo>
                      <a:cubicBezTo>
                        <a:pt x="1952815" y="26384"/>
                        <a:pt x="2021014" y="24384"/>
                        <a:pt x="2083784" y="24384"/>
                      </a:cubicBezTo>
                      <a:cubicBezTo>
                        <a:pt x="2308670" y="24384"/>
                        <a:pt x="2463927" y="49625"/>
                        <a:pt x="2508599" y="54864"/>
                      </a:cubicBezTo>
                      <a:cubicBezTo>
                        <a:pt x="2907602" y="135160"/>
                        <a:pt x="2989326" y="335566"/>
                        <a:pt x="3012662" y="395573"/>
                      </a:cubicBezTo>
                      <a:cubicBezTo>
                        <a:pt x="3014758" y="400812"/>
                        <a:pt x="3020758" y="415671"/>
                        <a:pt x="3023807" y="422720"/>
                      </a:cubicBezTo>
                      <a:cubicBezTo>
                        <a:pt x="3029617" y="423481"/>
                        <a:pt x="3035332" y="424148"/>
                        <a:pt x="3040952" y="424720"/>
                      </a:cubicBezTo>
                      <a:cubicBezTo>
                        <a:pt x="3038570" y="416909"/>
                        <a:pt x="3035522" y="405003"/>
                        <a:pt x="3033046" y="397573"/>
                      </a:cubicBezTo>
                      <a:cubicBezTo>
                        <a:pt x="3011710" y="330994"/>
                        <a:pt x="2931128" y="121634"/>
                        <a:pt x="2510981" y="34481"/>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6" name="Google Shape;326;p6"/>
                <p:cNvSpPr/>
                <p:nvPr/>
              </p:nvSpPr>
              <p:spPr>
                <a:xfrm>
                  <a:off x="3143344" y="4260627"/>
                  <a:ext cx="2608040" cy="188880"/>
                </a:xfrm>
                <a:custGeom>
                  <a:rect b="b" l="l" r="r" t="t"/>
                  <a:pathLst>
                    <a:path extrusionOk="0" h="188880" w="2608040">
                      <a:moveTo>
                        <a:pt x="644938" y="124492"/>
                      </a:moveTo>
                      <a:cubicBezTo>
                        <a:pt x="914781" y="94679"/>
                        <a:pt x="1447705" y="28480"/>
                        <a:pt x="1740694" y="10287"/>
                      </a:cubicBezTo>
                      <a:cubicBezTo>
                        <a:pt x="2129695" y="-12859"/>
                        <a:pt x="2359819" y="48387"/>
                        <a:pt x="2359819" y="48387"/>
                      </a:cubicBezTo>
                      <a:cubicBezTo>
                        <a:pt x="2458117" y="69342"/>
                        <a:pt x="2539937" y="96393"/>
                        <a:pt x="2608040" y="126683"/>
                      </a:cubicBezTo>
                      <a:cubicBezTo>
                        <a:pt x="2537651" y="94298"/>
                        <a:pt x="2452211" y="65532"/>
                        <a:pt x="2348675" y="43434"/>
                      </a:cubicBezTo>
                      <a:cubicBezTo>
                        <a:pt x="2348579" y="43434"/>
                        <a:pt x="2185416" y="0"/>
                        <a:pt x="1901857" y="0"/>
                      </a:cubicBezTo>
                      <a:cubicBezTo>
                        <a:pt x="1848231" y="0"/>
                        <a:pt x="1790224" y="1524"/>
                        <a:pt x="1728216" y="5239"/>
                      </a:cubicBezTo>
                      <a:cubicBezTo>
                        <a:pt x="1434941" y="23432"/>
                        <a:pt x="901922" y="89725"/>
                        <a:pt x="632174" y="119444"/>
                      </a:cubicBezTo>
                      <a:cubicBezTo>
                        <a:pt x="497300" y="134303"/>
                        <a:pt x="339280" y="149257"/>
                        <a:pt x="214979" y="160401"/>
                      </a:cubicBezTo>
                      <a:cubicBezTo>
                        <a:pt x="90583" y="171545"/>
                        <a:pt x="286" y="178975"/>
                        <a:pt x="0" y="178975"/>
                      </a:cubicBezTo>
                      <a:lnTo>
                        <a:pt x="857" y="188881"/>
                      </a:lnTo>
                      <a:cubicBezTo>
                        <a:pt x="857" y="188881"/>
                        <a:pt x="1238" y="188881"/>
                        <a:pt x="1810" y="188786"/>
                      </a:cubicBezTo>
                      <a:lnTo>
                        <a:pt x="12573" y="183928"/>
                      </a:lnTo>
                      <a:cubicBezTo>
                        <a:pt x="12573" y="184118"/>
                        <a:pt x="375094" y="154305"/>
                        <a:pt x="644938" y="124492"/>
                      </a:cubicBezTo>
                      <a:close/>
                    </a:path>
                  </a:pathLst>
                </a:custGeom>
                <a:solidFill>
                  <a:srgbClr val="A4A8A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7" name="Google Shape;327;p6"/>
                <p:cNvSpPr/>
                <p:nvPr/>
              </p:nvSpPr>
              <p:spPr>
                <a:xfrm>
                  <a:off x="3145154" y="4265784"/>
                  <a:ext cx="2936652" cy="505573"/>
                </a:xfrm>
                <a:custGeom>
                  <a:rect b="b" l="l" r="r" t="t"/>
                  <a:pathLst>
                    <a:path extrusionOk="0" h="505573" w="2936652">
                      <a:moveTo>
                        <a:pt x="2934843" y="480904"/>
                      </a:moveTo>
                      <a:cubicBezTo>
                        <a:pt x="2926175" y="422897"/>
                        <a:pt x="2876169" y="245732"/>
                        <a:pt x="2606231" y="121621"/>
                      </a:cubicBezTo>
                      <a:cubicBezTo>
                        <a:pt x="2538127" y="91331"/>
                        <a:pt x="2456402" y="64281"/>
                        <a:pt x="2358009" y="43325"/>
                      </a:cubicBezTo>
                      <a:cubicBezTo>
                        <a:pt x="2358009" y="43325"/>
                        <a:pt x="2127885" y="-17920"/>
                        <a:pt x="1738884" y="5225"/>
                      </a:cubicBezTo>
                      <a:cubicBezTo>
                        <a:pt x="1445895" y="23418"/>
                        <a:pt x="912876" y="89617"/>
                        <a:pt x="643128" y="119430"/>
                      </a:cubicBezTo>
                      <a:cubicBezTo>
                        <a:pt x="373285" y="149244"/>
                        <a:pt x="10763" y="178962"/>
                        <a:pt x="10763" y="178962"/>
                      </a:cubicBezTo>
                      <a:lnTo>
                        <a:pt x="0" y="183819"/>
                      </a:lnTo>
                      <a:cubicBezTo>
                        <a:pt x="19907" y="182200"/>
                        <a:pt x="369284" y="153244"/>
                        <a:pt x="631508" y="124288"/>
                      </a:cubicBezTo>
                      <a:cubicBezTo>
                        <a:pt x="901351" y="94475"/>
                        <a:pt x="1434370" y="28276"/>
                        <a:pt x="1727073" y="10083"/>
                      </a:cubicBezTo>
                      <a:cubicBezTo>
                        <a:pt x="1788795" y="6369"/>
                        <a:pt x="1846612" y="4844"/>
                        <a:pt x="1900047" y="4844"/>
                      </a:cubicBezTo>
                      <a:cubicBezTo>
                        <a:pt x="2041303" y="4844"/>
                        <a:pt x="2152555" y="15703"/>
                        <a:pt x="2228374" y="26466"/>
                      </a:cubicBezTo>
                      <a:cubicBezTo>
                        <a:pt x="2304193" y="37229"/>
                        <a:pt x="2344388" y="47993"/>
                        <a:pt x="2344579" y="47993"/>
                      </a:cubicBezTo>
                      <a:cubicBezTo>
                        <a:pt x="2842070" y="154577"/>
                        <a:pt x="2913983" y="412419"/>
                        <a:pt x="2925032" y="482333"/>
                      </a:cubicBezTo>
                      <a:cubicBezTo>
                        <a:pt x="2926080" y="489286"/>
                        <a:pt x="2926557" y="498621"/>
                        <a:pt x="2926747" y="504716"/>
                      </a:cubicBezTo>
                      <a:cubicBezTo>
                        <a:pt x="2930176" y="505002"/>
                        <a:pt x="2933605" y="505288"/>
                        <a:pt x="2936653" y="505574"/>
                      </a:cubicBezTo>
                      <a:cubicBezTo>
                        <a:pt x="2936558" y="499382"/>
                        <a:pt x="2936082" y="489096"/>
                        <a:pt x="2934843" y="480904"/>
                      </a:cubicBezTo>
                      <a:close/>
                    </a:path>
                  </a:pathLst>
                </a:custGeom>
                <a:solidFill>
                  <a:srgbClr val="A4A8A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8" name="Google Shape;328;p6"/>
                <p:cNvSpPr/>
                <p:nvPr/>
              </p:nvSpPr>
              <p:spPr>
                <a:xfrm>
                  <a:off x="3079527" y="4295393"/>
                  <a:ext cx="2972657" cy="473583"/>
                </a:xfrm>
                <a:custGeom>
                  <a:rect b="b" l="l" r="r" t="t"/>
                  <a:pathLst>
                    <a:path extrusionOk="0" h="473583" w="2972657">
                      <a:moveTo>
                        <a:pt x="2408587" y="38957"/>
                      </a:moveTo>
                      <a:cubicBezTo>
                        <a:pt x="2393252" y="37148"/>
                        <a:pt x="2231041" y="-95"/>
                        <a:pt x="1966817" y="0"/>
                      </a:cubicBezTo>
                      <a:cubicBezTo>
                        <a:pt x="1910810" y="0"/>
                        <a:pt x="1850231" y="1619"/>
                        <a:pt x="1785461" y="5715"/>
                      </a:cubicBezTo>
                      <a:cubicBezTo>
                        <a:pt x="1500378" y="24575"/>
                        <a:pt x="984885" y="88964"/>
                        <a:pt x="708374" y="116110"/>
                      </a:cubicBezTo>
                      <a:cubicBezTo>
                        <a:pt x="572929" y="129635"/>
                        <a:pt x="395573" y="144209"/>
                        <a:pt x="252222" y="155353"/>
                      </a:cubicBezTo>
                      <a:cubicBezTo>
                        <a:pt x="150781" y="163259"/>
                        <a:pt x="66485" y="169450"/>
                        <a:pt x="25718" y="172403"/>
                      </a:cubicBezTo>
                      <a:lnTo>
                        <a:pt x="0" y="184023"/>
                      </a:lnTo>
                      <a:lnTo>
                        <a:pt x="0" y="184309"/>
                      </a:lnTo>
                      <a:lnTo>
                        <a:pt x="0" y="184309"/>
                      </a:lnTo>
                      <a:cubicBezTo>
                        <a:pt x="0" y="184309"/>
                        <a:pt x="438150" y="153257"/>
                        <a:pt x="709422" y="126111"/>
                      </a:cubicBezTo>
                      <a:cubicBezTo>
                        <a:pt x="986123" y="98870"/>
                        <a:pt x="1501712" y="34576"/>
                        <a:pt x="1786223" y="15716"/>
                      </a:cubicBezTo>
                      <a:cubicBezTo>
                        <a:pt x="1850803" y="11716"/>
                        <a:pt x="1911191" y="10097"/>
                        <a:pt x="1966913" y="10097"/>
                      </a:cubicBezTo>
                      <a:cubicBezTo>
                        <a:pt x="2230660" y="10097"/>
                        <a:pt x="2390585" y="46958"/>
                        <a:pt x="2407063" y="48959"/>
                      </a:cubicBezTo>
                      <a:cubicBezTo>
                        <a:pt x="2865787" y="145828"/>
                        <a:pt x="2941701" y="379667"/>
                        <a:pt x="2957894" y="447675"/>
                      </a:cubicBezTo>
                      <a:cubicBezTo>
                        <a:pt x="2959132" y="452914"/>
                        <a:pt x="2960561" y="461201"/>
                        <a:pt x="2961799" y="468344"/>
                      </a:cubicBezTo>
                      <a:cubicBezTo>
                        <a:pt x="2962085" y="469773"/>
                        <a:pt x="2962275" y="471202"/>
                        <a:pt x="2962466" y="472535"/>
                      </a:cubicBezTo>
                      <a:cubicBezTo>
                        <a:pt x="2965990" y="472916"/>
                        <a:pt x="2969419" y="473202"/>
                        <a:pt x="2972657" y="473583"/>
                      </a:cubicBezTo>
                      <a:cubicBezTo>
                        <a:pt x="2971324" y="465868"/>
                        <a:pt x="2969324" y="453104"/>
                        <a:pt x="2967514" y="445389"/>
                      </a:cubicBezTo>
                      <a:cubicBezTo>
                        <a:pt x="2951226" y="374618"/>
                        <a:pt x="2870835" y="135922"/>
                        <a:pt x="2408587" y="38957"/>
                      </a:cubicBezTo>
                      <a:close/>
                    </a:path>
                  </a:pathLst>
                </a:custGeom>
                <a:solidFill>
                  <a:srgbClr val="A9ADB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9" name="Google Shape;329;p6"/>
                <p:cNvSpPr/>
                <p:nvPr/>
              </p:nvSpPr>
              <p:spPr>
                <a:xfrm>
                  <a:off x="3014662" y="4329779"/>
                  <a:ext cx="3008661" cy="436054"/>
                </a:xfrm>
                <a:custGeom>
                  <a:rect b="b" l="l" r="r" t="t"/>
                  <a:pathLst>
                    <a:path extrusionOk="0" h="436054" w="3008661">
                      <a:moveTo>
                        <a:pt x="2469452" y="34671"/>
                      </a:moveTo>
                      <a:cubicBezTo>
                        <a:pt x="2438972" y="31147"/>
                        <a:pt x="2279618" y="0"/>
                        <a:pt x="2034826" y="0"/>
                      </a:cubicBezTo>
                      <a:cubicBezTo>
                        <a:pt x="1975866" y="0"/>
                        <a:pt x="1911953" y="1810"/>
                        <a:pt x="1843659" y="6286"/>
                      </a:cubicBezTo>
                      <a:cubicBezTo>
                        <a:pt x="1566863" y="25717"/>
                        <a:pt x="1068800" y="88201"/>
                        <a:pt x="785432" y="112776"/>
                      </a:cubicBezTo>
                      <a:cubicBezTo>
                        <a:pt x="649319" y="124968"/>
                        <a:pt x="452819" y="139160"/>
                        <a:pt x="290322" y="150304"/>
                      </a:cubicBezTo>
                      <a:cubicBezTo>
                        <a:pt x="169736" y="158591"/>
                        <a:pt x="68199" y="165163"/>
                        <a:pt x="23622" y="168021"/>
                      </a:cubicBezTo>
                      <a:lnTo>
                        <a:pt x="0" y="178689"/>
                      </a:lnTo>
                      <a:lnTo>
                        <a:pt x="0" y="179451"/>
                      </a:lnTo>
                      <a:cubicBezTo>
                        <a:pt x="0" y="179451"/>
                        <a:pt x="513874" y="147066"/>
                        <a:pt x="786289" y="122682"/>
                      </a:cubicBezTo>
                      <a:cubicBezTo>
                        <a:pt x="1069943" y="98012"/>
                        <a:pt x="1568006" y="35528"/>
                        <a:pt x="1844326" y="16192"/>
                      </a:cubicBezTo>
                      <a:cubicBezTo>
                        <a:pt x="1912430" y="11811"/>
                        <a:pt x="1976056" y="10001"/>
                        <a:pt x="2034826" y="10001"/>
                      </a:cubicBezTo>
                      <a:cubicBezTo>
                        <a:pt x="2279047" y="10001"/>
                        <a:pt x="2436876" y="40957"/>
                        <a:pt x="2467928" y="44482"/>
                      </a:cubicBezTo>
                      <a:cubicBezTo>
                        <a:pt x="2887980" y="131636"/>
                        <a:pt x="2968562" y="340900"/>
                        <a:pt x="2989993" y="407670"/>
                      </a:cubicBezTo>
                      <a:cubicBezTo>
                        <a:pt x="2992374" y="415099"/>
                        <a:pt x="2995517" y="427101"/>
                        <a:pt x="2997899" y="434816"/>
                      </a:cubicBezTo>
                      <a:cubicBezTo>
                        <a:pt x="3001518" y="435197"/>
                        <a:pt x="3005138" y="435673"/>
                        <a:pt x="3008662" y="436055"/>
                      </a:cubicBezTo>
                      <a:cubicBezTo>
                        <a:pt x="3007328" y="432245"/>
                        <a:pt x="3002375" y="414052"/>
                        <a:pt x="2999518" y="404717"/>
                      </a:cubicBezTo>
                      <a:cubicBezTo>
                        <a:pt x="2977896" y="335851"/>
                        <a:pt x="2892933" y="121920"/>
                        <a:pt x="2469452" y="34671"/>
                      </a:cubicBezTo>
                      <a:close/>
                    </a:path>
                  </a:pathLst>
                </a:custGeom>
                <a:solidFill>
                  <a:srgbClr val="ADB1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0" name="Google Shape;330;p6"/>
                <p:cNvSpPr/>
                <p:nvPr/>
              </p:nvSpPr>
              <p:spPr>
                <a:xfrm>
                  <a:off x="2949796" y="4364164"/>
                  <a:ext cx="3045523" cy="398525"/>
                </a:xfrm>
                <a:custGeom>
                  <a:rect b="b" l="l" r="r" t="t"/>
                  <a:pathLst>
                    <a:path extrusionOk="0" h="398525" w="3045523">
                      <a:moveTo>
                        <a:pt x="2530316" y="30480"/>
                      </a:moveTo>
                      <a:cubicBezTo>
                        <a:pt x="2485644" y="25241"/>
                        <a:pt x="2330387" y="0"/>
                        <a:pt x="2105501" y="0"/>
                      </a:cubicBezTo>
                      <a:cubicBezTo>
                        <a:pt x="2042732" y="0"/>
                        <a:pt x="1974532" y="2000"/>
                        <a:pt x="1901762" y="6953"/>
                      </a:cubicBezTo>
                      <a:cubicBezTo>
                        <a:pt x="1633157" y="26956"/>
                        <a:pt x="1152620" y="87630"/>
                        <a:pt x="862489" y="109538"/>
                      </a:cubicBezTo>
                      <a:cubicBezTo>
                        <a:pt x="725710" y="120396"/>
                        <a:pt x="509969" y="134207"/>
                        <a:pt x="328422" y="145352"/>
                      </a:cubicBezTo>
                      <a:cubicBezTo>
                        <a:pt x="188690" y="153924"/>
                        <a:pt x="69437" y="160877"/>
                        <a:pt x="21717" y="163639"/>
                      </a:cubicBezTo>
                      <a:lnTo>
                        <a:pt x="0" y="173450"/>
                      </a:lnTo>
                      <a:lnTo>
                        <a:pt x="95" y="174879"/>
                      </a:lnTo>
                      <a:cubicBezTo>
                        <a:pt x="4001" y="174688"/>
                        <a:pt x="590455" y="141161"/>
                        <a:pt x="863346" y="119539"/>
                      </a:cubicBezTo>
                      <a:cubicBezTo>
                        <a:pt x="1153859" y="97536"/>
                        <a:pt x="1634490" y="36957"/>
                        <a:pt x="1902619" y="16955"/>
                      </a:cubicBezTo>
                      <a:cubicBezTo>
                        <a:pt x="1975104" y="12097"/>
                        <a:pt x="2043113" y="10097"/>
                        <a:pt x="2105597" y="10097"/>
                      </a:cubicBezTo>
                      <a:cubicBezTo>
                        <a:pt x="2329815" y="10097"/>
                        <a:pt x="2484120" y="35243"/>
                        <a:pt x="2528792" y="40386"/>
                      </a:cubicBezTo>
                      <a:cubicBezTo>
                        <a:pt x="2924461" y="120777"/>
                        <a:pt x="3001804" y="316230"/>
                        <a:pt x="3025140" y="374999"/>
                      </a:cubicBezTo>
                      <a:cubicBezTo>
                        <a:pt x="3026855" y="379286"/>
                        <a:pt x="3030950" y="389477"/>
                        <a:pt x="3034189" y="397097"/>
                      </a:cubicBezTo>
                      <a:cubicBezTo>
                        <a:pt x="3037999" y="397574"/>
                        <a:pt x="3041809" y="398050"/>
                        <a:pt x="3045524" y="398526"/>
                      </a:cubicBezTo>
                      <a:cubicBezTo>
                        <a:pt x="3042475" y="391478"/>
                        <a:pt x="3036475" y="376619"/>
                        <a:pt x="3034379" y="371380"/>
                      </a:cubicBezTo>
                      <a:cubicBezTo>
                        <a:pt x="3011043" y="311182"/>
                        <a:pt x="2929319" y="110776"/>
                        <a:pt x="2530316" y="30480"/>
                      </a:cubicBezTo>
                      <a:close/>
                    </a:path>
                  </a:pathLst>
                </a:custGeom>
                <a:solidFill>
                  <a:srgbClr val="B2B6B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1" name="Google Shape;331;p6"/>
                <p:cNvSpPr/>
                <p:nvPr/>
              </p:nvSpPr>
              <p:spPr>
                <a:xfrm>
                  <a:off x="2885217" y="4398454"/>
                  <a:ext cx="3079432" cy="360140"/>
                </a:xfrm>
                <a:custGeom>
                  <a:rect b="b" l="l" r="r" t="t"/>
                  <a:pathLst>
                    <a:path extrusionOk="0" h="360140" w="3079432">
                      <a:moveTo>
                        <a:pt x="2590896" y="26384"/>
                      </a:moveTo>
                      <a:cubicBezTo>
                        <a:pt x="2533650" y="19717"/>
                        <a:pt x="2383917" y="0"/>
                        <a:pt x="2179701" y="0"/>
                      </a:cubicBezTo>
                      <a:cubicBezTo>
                        <a:pt x="2111979" y="0"/>
                        <a:pt x="2038160" y="2191"/>
                        <a:pt x="1959769" y="7715"/>
                      </a:cubicBezTo>
                      <a:cubicBezTo>
                        <a:pt x="1699451" y="28385"/>
                        <a:pt x="1236345" y="87154"/>
                        <a:pt x="939451" y="106489"/>
                      </a:cubicBezTo>
                      <a:cubicBezTo>
                        <a:pt x="802005" y="116014"/>
                        <a:pt x="567023" y="129445"/>
                        <a:pt x="366427" y="140589"/>
                      </a:cubicBezTo>
                      <a:cubicBezTo>
                        <a:pt x="207359" y="149352"/>
                        <a:pt x="70199" y="156686"/>
                        <a:pt x="20002" y="159353"/>
                      </a:cubicBezTo>
                      <a:lnTo>
                        <a:pt x="0" y="168402"/>
                      </a:lnTo>
                      <a:lnTo>
                        <a:pt x="95" y="170402"/>
                      </a:lnTo>
                      <a:cubicBezTo>
                        <a:pt x="95" y="170402"/>
                        <a:pt x="665226" y="135446"/>
                        <a:pt x="940213" y="116491"/>
                      </a:cubicBezTo>
                      <a:cubicBezTo>
                        <a:pt x="1237583" y="97060"/>
                        <a:pt x="1700784" y="38290"/>
                        <a:pt x="1960626" y="17717"/>
                      </a:cubicBezTo>
                      <a:cubicBezTo>
                        <a:pt x="2038731" y="12192"/>
                        <a:pt x="2112264" y="10001"/>
                        <a:pt x="2179796" y="10001"/>
                      </a:cubicBezTo>
                      <a:cubicBezTo>
                        <a:pt x="2383441" y="10001"/>
                        <a:pt x="2532507" y="29718"/>
                        <a:pt x="2589467" y="36290"/>
                      </a:cubicBezTo>
                      <a:cubicBezTo>
                        <a:pt x="2946273" y="106680"/>
                        <a:pt x="3030379" y="276987"/>
                        <a:pt x="3058668" y="336232"/>
                      </a:cubicBezTo>
                      <a:cubicBezTo>
                        <a:pt x="3060287" y="339662"/>
                        <a:pt x="3064764" y="350139"/>
                        <a:pt x="3068098" y="358521"/>
                      </a:cubicBezTo>
                      <a:cubicBezTo>
                        <a:pt x="3071908" y="359093"/>
                        <a:pt x="3075718" y="359569"/>
                        <a:pt x="3079433" y="360140"/>
                      </a:cubicBezTo>
                      <a:cubicBezTo>
                        <a:pt x="3076004" y="351472"/>
                        <a:pt x="3069812" y="336709"/>
                        <a:pt x="3067526" y="331946"/>
                      </a:cubicBezTo>
                      <a:cubicBezTo>
                        <a:pt x="3039047" y="271272"/>
                        <a:pt x="2950845" y="96774"/>
                        <a:pt x="2590896" y="26384"/>
                      </a:cubicBezTo>
                      <a:close/>
                    </a:path>
                  </a:pathLst>
                </a:custGeom>
                <a:solidFill>
                  <a:srgbClr val="B6BAB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2" name="Google Shape;332;p6"/>
                <p:cNvSpPr/>
                <p:nvPr/>
              </p:nvSpPr>
              <p:spPr>
                <a:xfrm>
                  <a:off x="2820447" y="4432268"/>
                  <a:ext cx="3114484" cy="321754"/>
                </a:xfrm>
                <a:custGeom>
                  <a:rect b="b" l="l" r="r" t="t"/>
                  <a:pathLst>
                    <a:path extrusionOk="0" h="321754" w="3114484">
                      <a:moveTo>
                        <a:pt x="2651760" y="22670"/>
                      </a:moveTo>
                      <a:cubicBezTo>
                        <a:pt x="2584037" y="14764"/>
                        <a:pt x="2442020" y="0"/>
                        <a:pt x="2259235" y="0"/>
                      </a:cubicBezTo>
                      <a:cubicBezTo>
                        <a:pt x="2184845" y="0"/>
                        <a:pt x="2103596" y="2477"/>
                        <a:pt x="2017967" y="8858"/>
                      </a:cubicBezTo>
                      <a:cubicBezTo>
                        <a:pt x="1765840" y="30099"/>
                        <a:pt x="1320165" y="86963"/>
                        <a:pt x="1016508" y="103727"/>
                      </a:cubicBezTo>
                      <a:cubicBezTo>
                        <a:pt x="878491" y="111824"/>
                        <a:pt x="624173" y="124968"/>
                        <a:pt x="404527" y="136017"/>
                      </a:cubicBezTo>
                      <a:cubicBezTo>
                        <a:pt x="226028" y="145066"/>
                        <a:pt x="70675" y="152686"/>
                        <a:pt x="18383" y="155258"/>
                      </a:cubicBezTo>
                      <a:lnTo>
                        <a:pt x="0" y="163544"/>
                      </a:lnTo>
                      <a:lnTo>
                        <a:pt x="95" y="166116"/>
                      </a:lnTo>
                      <a:lnTo>
                        <a:pt x="95" y="166116"/>
                      </a:lnTo>
                      <a:cubicBezTo>
                        <a:pt x="95" y="166116"/>
                        <a:pt x="740855" y="129921"/>
                        <a:pt x="1017080" y="113633"/>
                      </a:cubicBezTo>
                      <a:cubicBezTo>
                        <a:pt x="1321308" y="96774"/>
                        <a:pt x="1767078" y="39910"/>
                        <a:pt x="2018729" y="18669"/>
                      </a:cubicBezTo>
                      <a:cubicBezTo>
                        <a:pt x="2104073" y="12287"/>
                        <a:pt x="2185035" y="9811"/>
                        <a:pt x="2259235" y="9811"/>
                      </a:cubicBezTo>
                      <a:cubicBezTo>
                        <a:pt x="2441543" y="9811"/>
                        <a:pt x="2583085" y="24575"/>
                        <a:pt x="2650331" y="32385"/>
                      </a:cubicBezTo>
                      <a:cubicBezTo>
                        <a:pt x="2970371" y="93154"/>
                        <a:pt x="3061240" y="239554"/>
                        <a:pt x="3093530" y="299657"/>
                      </a:cubicBezTo>
                      <a:cubicBezTo>
                        <a:pt x="3094863" y="302038"/>
                        <a:pt x="3099626" y="312230"/>
                        <a:pt x="3102959" y="319945"/>
                      </a:cubicBezTo>
                      <a:cubicBezTo>
                        <a:pt x="3106769" y="320612"/>
                        <a:pt x="3110579" y="321183"/>
                        <a:pt x="3114485" y="321755"/>
                      </a:cubicBezTo>
                      <a:cubicBezTo>
                        <a:pt x="3111246" y="313373"/>
                        <a:pt x="3104388" y="298895"/>
                        <a:pt x="3102293" y="294894"/>
                      </a:cubicBezTo>
                      <a:cubicBezTo>
                        <a:pt x="3069431" y="233363"/>
                        <a:pt x="2974658" y="83629"/>
                        <a:pt x="2651760" y="22670"/>
                      </a:cubicBezTo>
                      <a:close/>
                    </a:path>
                  </a:pathLst>
                </a:custGeom>
                <a:solidFill>
                  <a:srgbClr val="BBBFC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3" name="Google Shape;333;p6"/>
                <p:cNvSpPr/>
                <p:nvPr/>
              </p:nvSpPr>
              <p:spPr>
                <a:xfrm>
                  <a:off x="2755581" y="4465891"/>
                  <a:ext cx="3151727" cy="283559"/>
                </a:xfrm>
                <a:custGeom>
                  <a:rect b="b" l="l" r="r" t="t"/>
                  <a:pathLst>
                    <a:path extrusionOk="0" h="283559" w="3151727">
                      <a:moveTo>
                        <a:pt x="2712625" y="19241"/>
                      </a:moveTo>
                      <a:cubicBezTo>
                        <a:pt x="2637377" y="10478"/>
                        <a:pt x="2505742" y="0"/>
                        <a:pt x="2345531" y="0"/>
                      </a:cubicBezTo>
                      <a:cubicBezTo>
                        <a:pt x="2262188" y="0"/>
                        <a:pt x="2171033" y="2858"/>
                        <a:pt x="2076069" y="10287"/>
                      </a:cubicBezTo>
                      <a:cubicBezTo>
                        <a:pt x="1832134" y="32099"/>
                        <a:pt x="1403985" y="87154"/>
                        <a:pt x="1093565" y="101346"/>
                      </a:cubicBezTo>
                      <a:cubicBezTo>
                        <a:pt x="954881" y="108109"/>
                        <a:pt x="681419" y="120872"/>
                        <a:pt x="442627" y="131921"/>
                      </a:cubicBezTo>
                      <a:cubicBezTo>
                        <a:pt x="244412" y="141161"/>
                        <a:pt x="70485" y="149162"/>
                        <a:pt x="16764" y="151543"/>
                      </a:cubicBezTo>
                      <a:lnTo>
                        <a:pt x="0" y="159068"/>
                      </a:lnTo>
                      <a:lnTo>
                        <a:pt x="191" y="162211"/>
                      </a:lnTo>
                      <a:lnTo>
                        <a:pt x="191" y="162211"/>
                      </a:lnTo>
                      <a:cubicBezTo>
                        <a:pt x="191" y="162211"/>
                        <a:pt x="816674" y="124683"/>
                        <a:pt x="1094137" y="111157"/>
                      </a:cubicBezTo>
                      <a:cubicBezTo>
                        <a:pt x="1405223" y="96869"/>
                        <a:pt x="1833467" y="41910"/>
                        <a:pt x="2077022" y="20098"/>
                      </a:cubicBezTo>
                      <a:cubicBezTo>
                        <a:pt x="2171605" y="12668"/>
                        <a:pt x="2262473" y="9811"/>
                        <a:pt x="2345627" y="9811"/>
                      </a:cubicBezTo>
                      <a:cubicBezTo>
                        <a:pt x="2505456" y="9811"/>
                        <a:pt x="2636711" y="20288"/>
                        <a:pt x="2711291" y="28956"/>
                      </a:cubicBezTo>
                      <a:cubicBezTo>
                        <a:pt x="2986945" y="78581"/>
                        <a:pt x="3088862" y="195263"/>
                        <a:pt x="3126772" y="259556"/>
                      </a:cubicBezTo>
                      <a:cubicBezTo>
                        <a:pt x="3128391" y="262319"/>
                        <a:pt x="3134392" y="272987"/>
                        <a:pt x="3139059" y="281274"/>
                      </a:cubicBezTo>
                      <a:cubicBezTo>
                        <a:pt x="3143250" y="282035"/>
                        <a:pt x="3147441" y="282797"/>
                        <a:pt x="3151727" y="283559"/>
                      </a:cubicBezTo>
                      <a:cubicBezTo>
                        <a:pt x="3147441" y="275749"/>
                        <a:pt x="3137630" y="258509"/>
                        <a:pt x="3135344" y="254508"/>
                      </a:cubicBezTo>
                      <a:cubicBezTo>
                        <a:pt x="3096006" y="187928"/>
                        <a:pt x="2990755" y="69152"/>
                        <a:pt x="2712625" y="19241"/>
                      </a:cubicBezTo>
                      <a:close/>
                    </a:path>
                  </a:pathLst>
                </a:custGeom>
                <a:solidFill>
                  <a:srgbClr val="BFC3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4" name="Google Shape;334;p6"/>
                <p:cNvSpPr/>
                <p:nvPr/>
              </p:nvSpPr>
              <p:spPr>
                <a:xfrm>
                  <a:off x="2690621" y="4498943"/>
                  <a:ext cx="3183064" cy="244411"/>
                </a:xfrm>
                <a:custGeom>
                  <a:rect b="b" l="l" r="r" t="t"/>
                  <a:pathLst>
                    <a:path extrusionOk="0" h="244411" w="3183064">
                      <a:moveTo>
                        <a:pt x="2773490" y="16383"/>
                      </a:moveTo>
                      <a:cubicBezTo>
                        <a:pt x="2694623" y="7239"/>
                        <a:pt x="2576322" y="0"/>
                        <a:pt x="2439257" y="0"/>
                      </a:cubicBezTo>
                      <a:cubicBezTo>
                        <a:pt x="2344198" y="0"/>
                        <a:pt x="2240280" y="3524"/>
                        <a:pt x="2134267" y="12383"/>
                      </a:cubicBezTo>
                      <a:cubicBezTo>
                        <a:pt x="1898618" y="34862"/>
                        <a:pt x="1487900" y="87916"/>
                        <a:pt x="1170623" y="99536"/>
                      </a:cubicBezTo>
                      <a:cubicBezTo>
                        <a:pt x="913543" y="109538"/>
                        <a:pt x="134779" y="143351"/>
                        <a:pt x="15240" y="148495"/>
                      </a:cubicBezTo>
                      <a:lnTo>
                        <a:pt x="0" y="155353"/>
                      </a:lnTo>
                      <a:lnTo>
                        <a:pt x="191" y="159163"/>
                      </a:lnTo>
                      <a:cubicBezTo>
                        <a:pt x="2572" y="159068"/>
                        <a:pt x="224314" y="149447"/>
                        <a:pt x="481108" y="138398"/>
                      </a:cubicBezTo>
                      <a:cubicBezTo>
                        <a:pt x="738950" y="127349"/>
                        <a:pt x="1031653" y="114967"/>
                        <a:pt x="1171004" y="109538"/>
                      </a:cubicBezTo>
                      <a:cubicBezTo>
                        <a:pt x="1488948" y="97917"/>
                        <a:pt x="1899761" y="44768"/>
                        <a:pt x="2135124" y="22384"/>
                      </a:cubicBezTo>
                      <a:cubicBezTo>
                        <a:pt x="2240661" y="13526"/>
                        <a:pt x="2344388" y="10001"/>
                        <a:pt x="2439162" y="10001"/>
                      </a:cubicBezTo>
                      <a:cubicBezTo>
                        <a:pt x="2575846" y="10001"/>
                        <a:pt x="2693956" y="17336"/>
                        <a:pt x="2772061" y="26289"/>
                      </a:cubicBezTo>
                      <a:cubicBezTo>
                        <a:pt x="3004185" y="64961"/>
                        <a:pt x="3117056" y="152495"/>
                        <a:pt x="3160205" y="220980"/>
                      </a:cubicBezTo>
                      <a:cubicBezTo>
                        <a:pt x="3162110" y="223933"/>
                        <a:pt x="3167539" y="234125"/>
                        <a:pt x="3171158" y="241840"/>
                      </a:cubicBezTo>
                      <a:cubicBezTo>
                        <a:pt x="3175064" y="242697"/>
                        <a:pt x="3179064" y="243554"/>
                        <a:pt x="3183065" y="244412"/>
                      </a:cubicBezTo>
                      <a:cubicBezTo>
                        <a:pt x="3179731" y="235934"/>
                        <a:pt x="3171539" y="220599"/>
                        <a:pt x="3168491" y="215646"/>
                      </a:cubicBezTo>
                      <a:cubicBezTo>
                        <a:pt x="3123343" y="143828"/>
                        <a:pt x="3007709" y="55341"/>
                        <a:pt x="2773490" y="16383"/>
                      </a:cubicBezTo>
                      <a:close/>
                    </a:path>
                  </a:pathLst>
                </a:custGeom>
                <a:solidFill>
                  <a:srgbClr val="C4C8C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5" name="Google Shape;335;p6"/>
                <p:cNvSpPr/>
                <p:nvPr/>
              </p:nvSpPr>
              <p:spPr>
                <a:xfrm>
                  <a:off x="2626042" y="4531233"/>
                  <a:ext cx="3215639" cy="204692"/>
                </a:xfrm>
                <a:custGeom>
                  <a:rect b="b" l="l" r="r" t="t"/>
                  <a:pathLst>
                    <a:path extrusionOk="0" h="204692" w="3215639">
                      <a:moveTo>
                        <a:pt x="2834069" y="14192"/>
                      </a:moveTo>
                      <a:cubicBezTo>
                        <a:pt x="2755773" y="5144"/>
                        <a:pt x="2652046" y="0"/>
                        <a:pt x="2537079" y="0"/>
                      </a:cubicBezTo>
                      <a:cubicBezTo>
                        <a:pt x="2428113" y="0"/>
                        <a:pt x="2309051" y="4667"/>
                        <a:pt x="2192274" y="15049"/>
                      </a:cubicBezTo>
                      <a:cubicBezTo>
                        <a:pt x="1964817" y="38100"/>
                        <a:pt x="1571625" y="89345"/>
                        <a:pt x="1247584" y="98298"/>
                      </a:cubicBezTo>
                      <a:cubicBezTo>
                        <a:pt x="987171" y="105918"/>
                        <a:pt x="132493" y="141065"/>
                        <a:pt x="13716" y="145923"/>
                      </a:cubicBezTo>
                      <a:lnTo>
                        <a:pt x="0" y="152114"/>
                      </a:lnTo>
                      <a:lnTo>
                        <a:pt x="190" y="156496"/>
                      </a:lnTo>
                      <a:lnTo>
                        <a:pt x="190" y="156496"/>
                      </a:lnTo>
                      <a:cubicBezTo>
                        <a:pt x="667" y="156496"/>
                        <a:pt x="242125" y="146495"/>
                        <a:pt x="519112" y="135446"/>
                      </a:cubicBezTo>
                      <a:cubicBezTo>
                        <a:pt x="796004" y="124396"/>
                        <a:pt x="1108043" y="112395"/>
                        <a:pt x="1247870" y="108299"/>
                      </a:cubicBezTo>
                      <a:cubicBezTo>
                        <a:pt x="1572673" y="99251"/>
                        <a:pt x="1966055" y="48006"/>
                        <a:pt x="2193227" y="24955"/>
                      </a:cubicBezTo>
                      <a:cubicBezTo>
                        <a:pt x="2309622" y="14573"/>
                        <a:pt x="2428399" y="9906"/>
                        <a:pt x="2537079" y="9906"/>
                      </a:cubicBezTo>
                      <a:cubicBezTo>
                        <a:pt x="2651760" y="9906"/>
                        <a:pt x="2755297" y="15049"/>
                        <a:pt x="2832830" y="24098"/>
                      </a:cubicBezTo>
                      <a:cubicBezTo>
                        <a:pt x="3023521" y="52006"/>
                        <a:pt x="3148298" y="111157"/>
                        <a:pt x="3195352" y="185356"/>
                      </a:cubicBezTo>
                      <a:cubicBezTo>
                        <a:pt x="3196685" y="187357"/>
                        <a:pt x="3200591" y="195072"/>
                        <a:pt x="3203448" y="201358"/>
                      </a:cubicBezTo>
                      <a:cubicBezTo>
                        <a:pt x="3207353" y="202502"/>
                        <a:pt x="3211449" y="203549"/>
                        <a:pt x="3215640" y="204692"/>
                      </a:cubicBezTo>
                      <a:cubicBezTo>
                        <a:pt x="3213068" y="197739"/>
                        <a:pt x="3206401" y="184499"/>
                        <a:pt x="3203734" y="180118"/>
                      </a:cubicBezTo>
                      <a:cubicBezTo>
                        <a:pt x="3153251" y="101441"/>
                        <a:pt x="3026093" y="42577"/>
                        <a:pt x="2834069" y="14192"/>
                      </a:cubicBezTo>
                      <a:close/>
                    </a:path>
                  </a:pathLst>
                </a:custGeom>
                <a:solidFill>
                  <a:srgbClr val="C8CCD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6" name="Google Shape;336;p6"/>
                <p:cNvSpPr/>
                <p:nvPr/>
              </p:nvSpPr>
              <p:spPr>
                <a:xfrm>
                  <a:off x="2561367" y="4562951"/>
                  <a:ext cx="3249072" cy="163830"/>
                </a:xfrm>
                <a:custGeom>
                  <a:rect b="b" l="l" r="r" t="t"/>
                  <a:pathLst>
                    <a:path extrusionOk="0" h="163830" w="3249072">
                      <a:moveTo>
                        <a:pt x="2894648" y="12668"/>
                      </a:moveTo>
                      <a:cubicBezTo>
                        <a:pt x="2819496" y="4001"/>
                        <a:pt x="2728817" y="0"/>
                        <a:pt x="2631948" y="0"/>
                      </a:cubicBezTo>
                      <a:cubicBezTo>
                        <a:pt x="2508218" y="0"/>
                        <a:pt x="2374392" y="6572"/>
                        <a:pt x="2250281" y="18383"/>
                      </a:cubicBezTo>
                      <a:cubicBezTo>
                        <a:pt x="2031111" y="42101"/>
                        <a:pt x="1655445" y="91440"/>
                        <a:pt x="1324547" y="97822"/>
                      </a:cubicBezTo>
                      <a:cubicBezTo>
                        <a:pt x="1061180" y="102870"/>
                        <a:pt x="129921" y="139446"/>
                        <a:pt x="12097" y="144113"/>
                      </a:cubicBezTo>
                      <a:lnTo>
                        <a:pt x="0" y="149543"/>
                      </a:lnTo>
                      <a:lnTo>
                        <a:pt x="0" y="149543"/>
                      </a:lnTo>
                      <a:cubicBezTo>
                        <a:pt x="0" y="149543"/>
                        <a:pt x="272987" y="141161"/>
                        <a:pt x="580263" y="132302"/>
                      </a:cubicBezTo>
                      <a:cubicBezTo>
                        <a:pt x="870204" y="121539"/>
                        <a:pt x="1187958" y="110395"/>
                        <a:pt x="1324737" y="107728"/>
                      </a:cubicBezTo>
                      <a:cubicBezTo>
                        <a:pt x="1656398" y="101251"/>
                        <a:pt x="2032349" y="51911"/>
                        <a:pt x="2251329" y="28289"/>
                      </a:cubicBezTo>
                      <a:cubicBezTo>
                        <a:pt x="2375059" y="16478"/>
                        <a:pt x="2508599" y="9906"/>
                        <a:pt x="2632043" y="9906"/>
                      </a:cubicBezTo>
                      <a:cubicBezTo>
                        <a:pt x="2728627" y="9906"/>
                        <a:pt x="2819019" y="13907"/>
                        <a:pt x="2893600" y="22574"/>
                      </a:cubicBezTo>
                      <a:cubicBezTo>
                        <a:pt x="3041428" y="39434"/>
                        <a:pt x="3179445" y="68675"/>
                        <a:pt x="3230499" y="150304"/>
                      </a:cubicBezTo>
                      <a:cubicBezTo>
                        <a:pt x="3231166" y="151448"/>
                        <a:pt x="3232975" y="154686"/>
                        <a:pt x="3234976" y="158496"/>
                      </a:cubicBezTo>
                      <a:cubicBezTo>
                        <a:pt x="3239262" y="160306"/>
                        <a:pt x="3244025" y="162116"/>
                        <a:pt x="3249073" y="163830"/>
                      </a:cubicBezTo>
                      <a:cubicBezTo>
                        <a:pt x="3245644" y="157353"/>
                        <a:pt x="3240596" y="147828"/>
                        <a:pt x="3238881" y="145066"/>
                      </a:cubicBezTo>
                      <a:cubicBezTo>
                        <a:pt x="3183160" y="57721"/>
                        <a:pt x="3042761" y="30004"/>
                        <a:pt x="2894648" y="12668"/>
                      </a:cubicBezTo>
                      <a:close/>
                    </a:path>
                  </a:pathLst>
                </a:custGeom>
                <a:solidFill>
                  <a:srgbClr val="CDD1D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37" name="Google Shape;337;p6"/>
              <p:cNvGrpSpPr/>
              <p:nvPr/>
            </p:nvGrpSpPr>
            <p:grpSpPr>
              <a:xfrm>
                <a:off x="2561271" y="2224944"/>
                <a:ext cx="1324642" cy="2497074"/>
                <a:chOff x="2561271" y="2224944"/>
                <a:chExt cx="1324642" cy="2497074"/>
              </a:xfrm>
            </p:grpSpPr>
            <p:sp>
              <p:nvSpPr>
                <p:cNvPr id="338" name="Google Shape;338;p6"/>
                <p:cNvSpPr/>
                <p:nvPr/>
              </p:nvSpPr>
              <p:spPr>
                <a:xfrm>
                  <a:off x="2761201" y="2339625"/>
                  <a:ext cx="854106" cy="2282856"/>
                </a:xfrm>
                <a:custGeom>
                  <a:rect b="b" l="l" r="r" t="t"/>
                  <a:pathLst>
                    <a:path extrusionOk="0" h="2282856" w="854106">
                      <a:moveTo>
                        <a:pt x="854107" y="0"/>
                      </a:moveTo>
                      <a:lnTo>
                        <a:pt x="812959" y="17431"/>
                      </a:lnTo>
                      <a:lnTo>
                        <a:pt x="815531" y="18383"/>
                      </a:lnTo>
                      <a:lnTo>
                        <a:pt x="0" y="2282857"/>
                      </a:lnTo>
                      <a:lnTo>
                        <a:pt x="62103" y="2254853"/>
                      </a:lnTo>
                      <a:lnTo>
                        <a:pt x="54578" y="2252186"/>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9" name="Google Shape;339;p6"/>
                <p:cNvSpPr/>
                <p:nvPr/>
              </p:nvSpPr>
              <p:spPr>
                <a:xfrm>
                  <a:off x="2632138" y="2382107"/>
                  <a:ext cx="882776" cy="2298477"/>
                </a:xfrm>
                <a:custGeom>
                  <a:rect b="b" l="l" r="r" t="t"/>
                  <a:pathLst>
                    <a:path extrusionOk="0" h="2298477" w="882776">
                      <a:moveTo>
                        <a:pt x="882777" y="0"/>
                      </a:moveTo>
                      <a:lnTo>
                        <a:pt x="839724" y="18193"/>
                      </a:lnTo>
                      <a:lnTo>
                        <a:pt x="843725" y="19717"/>
                      </a:lnTo>
                      <a:lnTo>
                        <a:pt x="0" y="2298478"/>
                      </a:lnTo>
                      <a:lnTo>
                        <a:pt x="60103" y="2271427"/>
                      </a:lnTo>
                      <a:lnTo>
                        <a:pt x="54102" y="2269236"/>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0" name="Google Shape;340;p6"/>
                <p:cNvSpPr/>
                <p:nvPr/>
              </p:nvSpPr>
              <p:spPr>
                <a:xfrm>
                  <a:off x="2696717" y="2360866"/>
                  <a:ext cx="868394" cy="2290667"/>
                </a:xfrm>
                <a:custGeom>
                  <a:rect b="b" l="l" r="r" t="t"/>
                  <a:pathLst>
                    <a:path extrusionOk="0" h="2290667" w="868394">
                      <a:moveTo>
                        <a:pt x="868394" y="0"/>
                      </a:moveTo>
                      <a:lnTo>
                        <a:pt x="826294" y="17812"/>
                      </a:lnTo>
                      <a:lnTo>
                        <a:pt x="829532" y="19050"/>
                      </a:lnTo>
                      <a:lnTo>
                        <a:pt x="0" y="2290667"/>
                      </a:lnTo>
                      <a:lnTo>
                        <a:pt x="61055" y="2263140"/>
                      </a:lnTo>
                      <a:lnTo>
                        <a:pt x="54292" y="2260664"/>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1" name="Google Shape;341;p6"/>
                <p:cNvSpPr/>
                <p:nvPr/>
              </p:nvSpPr>
              <p:spPr>
                <a:xfrm>
                  <a:off x="2567653" y="2403347"/>
                  <a:ext cx="897064" cy="2306288"/>
                </a:xfrm>
                <a:custGeom>
                  <a:rect b="b" l="l" r="r" t="t"/>
                  <a:pathLst>
                    <a:path extrusionOk="0" h="2306288" w="897064">
                      <a:moveTo>
                        <a:pt x="897065" y="0"/>
                      </a:moveTo>
                      <a:lnTo>
                        <a:pt x="853154" y="18574"/>
                      </a:lnTo>
                      <a:lnTo>
                        <a:pt x="857822" y="20383"/>
                      </a:lnTo>
                      <a:lnTo>
                        <a:pt x="0" y="2306288"/>
                      </a:lnTo>
                      <a:lnTo>
                        <a:pt x="59150" y="2279714"/>
                      </a:lnTo>
                      <a:lnTo>
                        <a:pt x="53721" y="2277713"/>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2" name="Google Shape;342;p6"/>
                <p:cNvSpPr/>
                <p:nvPr/>
              </p:nvSpPr>
              <p:spPr>
                <a:xfrm>
                  <a:off x="2561271" y="4712493"/>
                  <a:ext cx="9525" cy="9525"/>
                </a:xfrm>
                <a:custGeom>
                  <a:rect b="b" l="l" r="r" t="t"/>
                  <a:pathLst>
                    <a:path extrusionOk="0" h="9525" w="9525">
                      <a:moveTo>
                        <a:pt x="0" y="0"/>
                      </a:moveTo>
                      <a:lnTo>
                        <a:pt x="0" y="0"/>
                      </a:lnTo>
                      <a:lnTo>
                        <a:pt x="0" y="0"/>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3" name="Google Shape;343;p6"/>
                <p:cNvSpPr/>
                <p:nvPr/>
              </p:nvSpPr>
              <p:spPr>
                <a:xfrm>
                  <a:off x="2954940" y="2224944"/>
                  <a:ext cx="930973" cy="2310288"/>
                </a:xfrm>
                <a:custGeom>
                  <a:rect b="b" l="l" r="r" t="t"/>
                  <a:pathLst>
                    <a:path extrusionOk="0" h="2310288" w="930973">
                      <a:moveTo>
                        <a:pt x="930974" y="0"/>
                      </a:moveTo>
                      <a:lnTo>
                        <a:pt x="923830" y="3048"/>
                      </a:lnTo>
                      <a:lnTo>
                        <a:pt x="194310" y="2221325"/>
                      </a:lnTo>
                      <a:lnTo>
                        <a:pt x="184880" y="2218182"/>
                      </a:lnTo>
                      <a:lnTo>
                        <a:pt x="911638" y="8192"/>
                      </a:lnTo>
                      <a:lnTo>
                        <a:pt x="873633" y="24384"/>
                      </a:lnTo>
                      <a:lnTo>
                        <a:pt x="129540" y="2251139"/>
                      </a:lnTo>
                      <a:lnTo>
                        <a:pt x="120110" y="2247900"/>
                      </a:lnTo>
                      <a:lnTo>
                        <a:pt x="861441" y="29528"/>
                      </a:lnTo>
                      <a:lnTo>
                        <a:pt x="823436" y="45625"/>
                      </a:lnTo>
                      <a:lnTo>
                        <a:pt x="64675" y="2280857"/>
                      </a:lnTo>
                      <a:lnTo>
                        <a:pt x="55245" y="2277713"/>
                      </a:lnTo>
                      <a:lnTo>
                        <a:pt x="811149" y="50768"/>
                      </a:lnTo>
                      <a:lnTo>
                        <a:pt x="772573" y="67151"/>
                      </a:lnTo>
                      <a:lnTo>
                        <a:pt x="773049" y="67342"/>
                      </a:lnTo>
                      <a:lnTo>
                        <a:pt x="0" y="2310289"/>
                      </a:lnTo>
                      <a:lnTo>
                        <a:pt x="200978" y="2219802"/>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4" name="Google Shape;344;p6"/>
                <p:cNvSpPr/>
                <p:nvPr/>
              </p:nvSpPr>
              <p:spPr>
                <a:xfrm>
                  <a:off x="2890360" y="2297048"/>
                  <a:ext cx="825436" cy="2267235"/>
                </a:xfrm>
                <a:custGeom>
                  <a:rect b="b" l="l" r="r" t="t"/>
                  <a:pathLst>
                    <a:path extrusionOk="0" h="2267235" w="825436">
                      <a:moveTo>
                        <a:pt x="825437" y="0"/>
                      </a:moveTo>
                      <a:lnTo>
                        <a:pt x="786003" y="16669"/>
                      </a:lnTo>
                      <a:lnTo>
                        <a:pt x="787146" y="17145"/>
                      </a:lnTo>
                      <a:lnTo>
                        <a:pt x="0" y="2267236"/>
                      </a:lnTo>
                      <a:lnTo>
                        <a:pt x="64103" y="2238375"/>
                      </a:lnTo>
                      <a:lnTo>
                        <a:pt x="55054" y="2235327"/>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5" name="Google Shape;345;p6"/>
                <p:cNvSpPr/>
                <p:nvPr/>
              </p:nvSpPr>
              <p:spPr>
                <a:xfrm>
                  <a:off x="2825781" y="2318289"/>
                  <a:ext cx="839819" cy="2275141"/>
                </a:xfrm>
                <a:custGeom>
                  <a:rect b="b" l="l" r="r" t="t"/>
                  <a:pathLst>
                    <a:path extrusionOk="0" h="2275141" w="839819">
                      <a:moveTo>
                        <a:pt x="839819" y="0"/>
                      </a:moveTo>
                      <a:lnTo>
                        <a:pt x="799433" y="17145"/>
                      </a:lnTo>
                      <a:lnTo>
                        <a:pt x="801338" y="17812"/>
                      </a:lnTo>
                      <a:lnTo>
                        <a:pt x="0" y="2275142"/>
                      </a:lnTo>
                      <a:lnTo>
                        <a:pt x="63151" y="2246662"/>
                      </a:lnTo>
                      <a:lnTo>
                        <a:pt x="54864" y="2243804"/>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6" name="Google Shape;346;p6"/>
                <p:cNvSpPr/>
                <p:nvPr/>
              </p:nvSpPr>
              <p:spPr>
                <a:xfrm>
                  <a:off x="3139820" y="2227992"/>
                  <a:ext cx="738949" cy="2218277"/>
                </a:xfrm>
                <a:custGeom>
                  <a:rect b="b" l="l" r="r" t="t"/>
                  <a:pathLst>
                    <a:path extrusionOk="0" h="2218277" w="738949">
                      <a:moveTo>
                        <a:pt x="9430" y="2218277"/>
                      </a:moveTo>
                      <a:lnTo>
                        <a:pt x="738950" y="0"/>
                      </a:lnTo>
                      <a:lnTo>
                        <a:pt x="726758" y="5144"/>
                      </a:lnTo>
                      <a:lnTo>
                        <a:pt x="0" y="2215134"/>
                      </a:lnTo>
                      <a:close/>
                    </a:path>
                  </a:pathLst>
                </a:custGeom>
                <a:solidFill>
                  <a:srgbClr val="A4A8A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7" name="Google Shape;347;p6"/>
                <p:cNvSpPr/>
                <p:nvPr/>
              </p:nvSpPr>
              <p:spPr>
                <a:xfrm>
                  <a:off x="3075050" y="2249328"/>
                  <a:ext cx="753522" cy="2226754"/>
                </a:xfrm>
                <a:custGeom>
                  <a:rect b="b" l="l" r="r" t="t"/>
                  <a:pathLst>
                    <a:path extrusionOk="0" h="2226754" w="753522">
                      <a:moveTo>
                        <a:pt x="9430" y="2226755"/>
                      </a:moveTo>
                      <a:lnTo>
                        <a:pt x="753523" y="0"/>
                      </a:lnTo>
                      <a:lnTo>
                        <a:pt x="741331" y="5144"/>
                      </a:lnTo>
                      <a:lnTo>
                        <a:pt x="0" y="2223516"/>
                      </a:lnTo>
                      <a:close/>
                    </a:path>
                  </a:pathLst>
                </a:custGeom>
                <a:solidFill>
                  <a:srgbClr val="A9ADB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8" name="Google Shape;348;p6"/>
                <p:cNvSpPr/>
                <p:nvPr/>
              </p:nvSpPr>
              <p:spPr>
                <a:xfrm>
                  <a:off x="3010185" y="2270569"/>
                  <a:ext cx="768191" cy="2235231"/>
                </a:xfrm>
                <a:custGeom>
                  <a:rect b="b" l="l" r="r" t="t"/>
                  <a:pathLst>
                    <a:path extrusionOk="0" h="2235231" w="768191">
                      <a:moveTo>
                        <a:pt x="9430" y="2235232"/>
                      </a:moveTo>
                      <a:lnTo>
                        <a:pt x="768191" y="0"/>
                      </a:lnTo>
                      <a:lnTo>
                        <a:pt x="755904" y="5144"/>
                      </a:lnTo>
                      <a:lnTo>
                        <a:pt x="0" y="2232089"/>
                      </a:lnTo>
                      <a:close/>
                    </a:path>
                  </a:pathLst>
                </a:custGeom>
                <a:solidFill>
                  <a:srgbClr val="ADB1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9" name="Google Shape;349;p6"/>
                <p:cNvSpPr/>
                <p:nvPr/>
              </p:nvSpPr>
              <p:spPr>
                <a:xfrm>
                  <a:off x="2945415" y="2292095"/>
                  <a:ext cx="782573" cy="2243328"/>
                </a:xfrm>
                <a:custGeom>
                  <a:rect b="b" l="l" r="r" t="t"/>
                  <a:pathLst>
                    <a:path extrusionOk="0" h="2243328" w="782573">
                      <a:moveTo>
                        <a:pt x="782098" y="0"/>
                      </a:moveTo>
                      <a:lnTo>
                        <a:pt x="770382" y="4953"/>
                      </a:lnTo>
                      <a:lnTo>
                        <a:pt x="0" y="2240280"/>
                      </a:lnTo>
                      <a:lnTo>
                        <a:pt x="9049" y="2243328"/>
                      </a:lnTo>
                      <a:lnTo>
                        <a:pt x="9525" y="2243138"/>
                      </a:lnTo>
                      <a:lnTo>
                        <a:pt x="782574" y="191"/>
                      </a:lnTo>
                      <a:close/>
                    </a:path>
                  </a:pathLst>
                </a:custGeom>
                <a:solidFill>
                  <a:srgbClr val="B2B6B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0" name="Google Shape;350;p6"/>
                <p:cNvSpPr/>
                <p:nvPr/>
              </p:nvSpPr>
              <p:spPr>
                <a:xfrm>
                  <a:off x="2880645" y="2313717"/>
                  <a:ext cx="796861" cy="2251233"/>
                </a:xfrm>
                <a:custGeom>
                  <a:rect b="b" l="l" r="r" t="t"/>
                  <a:pathLst>
                    <a:path extrusionOk="0" h="2251233" w="796861">
                      <a:moveTo>
                        <a:pt x="795719" y="0"/>
                      </a:moveTo>
                      <a:lnTo>
                        <a:pt x="784955" y="4572"/>
                      </a:lnTo>
                      <a:lnTo>
                        <a:pt x="0" y="2248376"/>
                      </a:lnTo>
                      <a:lnTo>
                        <a:pt x="8287" y="2251234"/>
                      </a:lnTo>
                      <a:lnTo>
                        <a:pt x="9716" y="2250567"/>
                      </a:lnTo>
                      <a:lnTo>
                        <a:pt x="796861" y="476"/>
                      </a:lnTo>
                      <a:close/>
                    </a:path>
                  </a:pathLst>
                </a:custGeom>
                <a:solidFill>
                  <a:srgbClr val="B6BAB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1" name="Google Shape;351;p6"/>
                <p:cNvSpPr/>
                <p:nvPr/>
              </p:nvSpPr>
              <p:spPr>
                <a:xfrm>
                  <a:off x="2815779" y="2335434"/>
                  <a:ext cx="811339" cy="2259044"/>
                </a:xfrm>
                <a:custGeom>
                  <a:rect b="b" l="l" r="r" t="t"/>
                  <a:pathLst>
                    <a:path extrusionOk="0" h="2259044" w="811339">
                      <a:moveTo>
                        <a:pt x="809435" y="0"/>
                      </a:moveTo>
                      <a:lnTo>
                        <a:pt x="799529" y="4191"/>
                      </a:lnTo>
                      <a:lnTo>
                        <a:pt x="0" y="2256377"/>
                      </a:lnTo>
                      <a:lnTo>
                        <a:pt x="7525" y="2259044"/>
                      </a:lnTo>
                      <a:lnTo>
                        <a:pt x="10001" y="2257997"/>
                      </a:lnTo>
                      <a:lnTo>
                        <a:pt x="811340" y="667"/>
                      </a:lnTo>
                      <a:close/>
                    </a:path>
                  </a:pathLst>
                </a:custGeom>
                <a:solidFill>
                  <a:srgbClr val="BBBFC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2" name="Google Shape;352;p6"/>
                <p:cNvSpPr/>
                <p:nvPr/>
              </p:nvSpPr>
              <p:spPr>
                <a:xfrm>
                  <a:off x="2751009" y="2357056"/>
                  <a:ext cx="825722" cy="2266949"/>
                </a:xfrm>
                <a:custGeom>
                  <a:rect b="b" l="l" r="r" t="t"/>
                  <a:pathLst>
                    <a:path extrusionOk="0" h="2266949" w="825722">
                      <a:moveTo>
                        <a:pt x="823151" y="0"/>
                      </a:moveTo>
                      <a:lnTo>
                        <a:pt x="814102" y="3810"/>
                      </a:lnTo>
                      <a:lnTo>
                        <a:pt x="0" y="2264474"/>
                      </a:lnTo>
                      <a:lnTo>
                        <a:pt x="6763" y="2266950"/>
                      </a:lnTo>
                      <a:lnTo>
                        <a:pt x="10192" y="2265426"/>
                      </a:lnTo>
                      <a:lnTo>
                        <a:pt x="825722" y="953"/>
                      </a:lnTo>
                      <a:close/>
                    </a:path>
                  </a:pathLst>
                </a:custGeom>
                <a:solidFill>
                  <a:srgbClr val="BFC3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3" name="Google Shape;353;p6"/>
                <p:cNvSpPr/>
                <p:nvPr/>
              </p:nvSpPr>
              <p:spPr>
                <a:xfrm>
                  <a:off x="2686240" y="2378678"/>
                  <a:ext cx="840009" cy="2274855"/>
                </a:xfrm>
                <a:custGeom>
                  <a:rect b="b" l="l" r="r" t="t"/>
                  <a:pathLst>
                    <a:path extrusionOk="0" h="2274855" w="840009">
                      <a:moveTo>
                        <a:pt x="836771" y="0"/>
                      </a:moveTo>
                      <a:lnTo>
                        <a:pt x="828675" y="3429"/>
                      </a:lnTo>
                      <a:lnTo>
                        <a:pt x="0" y="2272665"/>
                      </a:lnTo>
                      <a:lnTo>
                        <a:pt x="6001" y="2274856"/>
                      </a:lnTo>
                      <a:lnTo>
                        <a:pt x="10478" y="2272856"/>
                      </a:lnTo>
                      <a:lnTo>
                        <a:pt x="840010" y="1238"/>
                      </a:lnTo>
                      <a:close/>
                    </a:path>
                  </a:pathLst>
                </a:custGeom>
                <a:solidFill>
                  <a:srgbClr val="C4C8C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4" name="Google Shape;354;p6"/>
                <p:cNvSpPr/>
                <p:nvPr/>
              </p:nvSpPr>
              <p:spPr>
                <a:xfrm>
                  <a:off x="2621374" y="2400300"/>
                  <a:ext cx="854487" cy="2282761"/>
                </a:xfrm>
                <a:custGeom>
                  <a:rect b="b" l="l" r="r" t="t"/>
                  <a:pathLst>
                    <a:path extrusionOk="0" h="2282761" w="854487">
                      <a:moveTo>
                        <a:pt x="850487" y="0"/>
                      </a:moveTo>
                      <a:lnTo>
                        <a:pt x="843344" y="3048"/>
                      </a:lnTo>
                      <a:lnTo>
                        <a:pt x="0" y="2280761"/>
                      </a:lnTo>
                      <a:lnTo>
                        <a:pt x="5429" y="2282762"/>
                      </a:lnTo>
                      <a:lnTo>
                        <a:pt x="10763" y="2280285"/>
                      </a:lnTo>
                      <a:lnTo>
                        <a:pt x="854488" y="1524"/>
                      </a:lnTo>
                      <a:close/>
                    </a:path>
                  </a:pathLst>
                </a:custGeom>
                <a:solidFill>
                  <a:srgbClr val="C8CCD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5" name="Google Shape;355;p6"/>
                <p:cNvSpPr/>
                <p:nvPr/>
              </p:nvSpPr>
              <p:spPr>
                <a:xfrm>
                  <a:off x="2561271" y="2421921"/>
                  <a:ext cx="864203" cy="2290571"/>
                </a:xfrm>
                <a:custGeom>
                  <a:rect b="b" l="l" r="r" t="t"/>
                  <a:pathLst>
                    <a:path extrusionOk="0" h="2290571" w="864203">
                      <a:moveTo>
                        <a:pt x="859536" y="0"/>
                      </a:moveTo>
                      <a:lnTo>
                        <a:pt x="859536" y="0"/>
                      </a:lnTo>
                      <a:lnTo>
                        <a:pt x="0" y="2290572"/>
                      </a:lnTo>
                      <a:lnTo>
                        <a:pt x="0" y="2290572"/>
                      </a:lnTo>
                      <a:lnTo>
                        <a:pt x="6382" y="2287715"/>
                      </a:lnTo>
                      <a:lnTo>
                        <a:pt x="864203" y="1810"/>
                      </a:lnTo>
                      <a:close/>
                    </a:path>
                  </a:pathLst>
                </a:custGeom>
                <a:solidFill>
                  <a:srgbClr val="CDD1D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56" name="Google Shape;356;p6"/>
              <p:cNvGrpSpPr/>
              <p:nvPr/>
            </p:nvGrpSpPr>
            <p:grpSpPr>
              <a:xfrm>
                <a:off x="6089141" y="4312267"/>
                <a:ext cx="3474529" cy="464806"/>
                <a:chOff x="6089141" y="4312267"/>
                <a:chExt cx="3474529" cy="464806"/>
              </a:xfrm>
            </p:grpSpPr>
            <p:sp>
              <p:nvSpPr>
                <p:cNvPr id="357" name="Google Shape;357;p6"/>
                <p:cNvSpPr/>
                <p:nvPr/>
              </p:nvSpPr>
              <p:spPr>
                <a:xfrm>
                  <a:off x="6244018" y="4432553"/>
                  <a:ext cx="3087909" cy="344138"/>
                </a:xfrm>
                <a:custGeom>
                  <a:rect b="b" l="l" r="r" t="t"/>
                  <a:pathLst>
                    <a:path extrusionOk="0" h="344138" w="3087909">
                      <a:moveTo>
                        <a:pt x="511969" y="48673"/>
                      </a:moveTo>
                      <a:cubicBezTo>
                        <a:pt x="636651" y="27908"/>
                        <a:pt x="760762" y="19908"/>
                        <a:pt x="878300" y="19908"/>
                      </a:cubicBezTo>
                      <a:cubicBezTo>
                        <a:pt x="1002411" y="19908"/>
                        <a:pt x="1119093" y="28861"/>
                        <a:pt x="1221105" y="41243"/>
                      </a:cubicBezTo>
                      <a:cubicBezTo>
                        <a:pt x="1439132" y="65151"/>
                        <a:pt x="1869948" y="137160"/>
                        <a:pt x="2171700" y="153543"/>
                      </a:cubicBezTo>
                      <a:cubicBezTo>
                        <a:pt x="2458403" y="169069"/>
                        <a:pt x="3015044" y="172688"/>
                        <a:pt x="3087910" y="173165"/>
                      </a:cubicBezTo>
                      <a:lnTo>
                        <a:pt x="3041142" y="150971"/>
                      </a:lnTo>
                      <a:lnTo>
                        <a:pt x="3041142" y="155353"/>
                      </a:lnTo>
                      <a:cubicBezTo>
                        <a:pt x="3027902" y="155258"/>
                        <a:pt x="2458117" y="148400"/>
                        <a:pt x="2160270" y="129540"/>
                      </a:cubicBezTo>
                      <a:cubicBezTo>
                        <a:pt x="1863280" y="110681"/>
                        <a:pt x="1460373" y="47816"/>
                        <a:pt x="1237583" y="23527"/>
                      </a:cubicBezTo>
                      <a:cubicBezTo>
                        <a:pt x="1124712" y="10192"/>
                        <a:pt x="1000697" y="0"/>
                        <a:pt x="868680" y="0"/>
                      </a:cubicBezTo>
                      <a:cubicBezTo>
                        <a:pt x="758285" y="0"/>
                        <a:pt x="642366" y="7144"/>
                        <a:pt x="523018" y="25337"/>
                      </a:cubicBezTo>
                      <a:cubicBezTo>
                        <a:pt x="427196" y="46482"/>
                        <a:pt x="95155" y="88011"/>
                        <a:pt x="6477" y="328327"/>
                      </a:cubicBezTo>
                      <a:cubicBezTo>
                        <a:pt x="5524" y="330803"/>
                        <a:pt x="2381" y="338328"/>
                        <a:pt x="0" y="344138"/>
                      </a:cubicBezTo>
                      <a:cubicBezTo>
                        <a:pt x="10287" y="344043"/>
                        <a:pt x="20098" y="343758"/>
                        <a:pt x="29528" y="343472"/>
                      </a:cubicBezTo>
                      <a:cubicBezTo>
                        <a:pt x="31909" y="337280"/>
                        <a:pt x="35623" y="328232"/>
                        <a:pt x="36576" y="325660"/>
                      </a:cubicBezTo>
                      <a:cubicBezTo>
                        <a:pt x="115919" y="118967"/>
                        <a:pt x="397288" y="74391"/>
                        <a:pt x="511969" y="48673"/>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8" name="Google Shape;358;p6"/>
                <p:cNvSpPr/>
                <p:nvPr/>
              </p:nvSpPr>
              <p:spPr>
                <a:xfrm>
                  <a:off x="6319551" y="4486846"/>
                  <a:ext cx="3118961" cy="287083"/>
                </a:xfrm>
                <a:custGeom>
                  <a:rect b="b" l="l" r="r" t="t"/>
                  <a:pathLst>
                    <a:path extrusionOk="0" h="287083" w="3118961">
                      <a:moveTo>
                        <a:pt x="416909" y="55436"/>
                      </a:moveTo>
                      <a:cubicBezTo>
                        <a:pt x="549116" y="29623"/>
                        <a:pt x="690086" y="19526"/>
                        <a:pt x="820198" y="19526"/>
                      </a:cubicBezTo>
                      <a:cubicBezTo>
                        <a:pt x="928306" y="19526"/>
                        <a:pt x="1028986" y="26384"/>
                        <a:pt x="1110996" y="37052"/>
                      </a:cubicBezTo>
                      <a:cubicBezTo>
                        <a:pt x="1318927" y="60103"/>
                        <a:pt x="1805845" y="150495"/>
                        <a:pt x="2118075" y="161925"/>
                      </a:cubicBezTo>
                      <a:cubicBezTo>
                        <a:pt x="2298001" y="168497"/>
                        <a:pt x="2596134" y="169926"/>
                        <a:pt x="2822162" y="169926"/>
                      </a:cubicBezTo>
                      <a:cubicBezTo>
                        <a:pt x="2968371" y="169926"/>
                        <a:pt x="3084481" y="169354"/>
                        <a:pt x="3118961" y="169259"/>
                      </a:cubicBezTo>
                      <a:lnTo>
                        <a:pt x="3074480" y="148209"/>
                      </a:lnTo>
                      <a:lnTo>
                        <a:pt x="3074480" y="151543"/>
                      </a:lnTo>
                      <a:cubicBezTo>
                        <a:pt x="3054763" y="151352"/>
                        <a:pt x="2415636" y="152019"/>
                        <a:pt x="2106835" y="138017"/>
                      </a:cubicBezTo>
                      <a:cubicBezTo>
                        <a:pt x="1799082" y="124015"/>
                        <a:pt x="1339977" y="42767"/>
                        <a:pt x="1127475" y="19336"/>
                      </a:cubicBezTo>
                      <a:cubicBezTo>
                        <a:pt x="1036034" y="7811"/>
                        <a:pt x="927545" y="0"/>
                        <a:pt x="811816" y="0"/>
                      </a:cubicBezTo>
                      <a:cubicBezTo>
                        <a:pt x="688181" y="0"/>
                        <a:pt x="556165" y="8954"/>
                        <a:pt x="428149" y="32099"/>
                      </a:cubicBezTo>
                      <a:cubicBezTo>
                        <a:pt x="294227" y="61722"/>
                        <a:pt x="70580" y="111062"/>
                        <a:pt x="5905" y="272796"/>
                      </a:cubicBezTo>
                      <a:cubicBezTo>
                        <a:pt x="4858" y="275463"/>
                        <a:pt x="2096" y="281940"/>
                        <a:pt x="0" y="287084"/>
                      </a:cubicBezTo>
                      <a:cubicBezTo>
                        <a:pt x="10763" y="286321"/>
                        <a:pt x="20764" y="285560"/>
                        <a:pt x="30099" y="284702"/>
                      </a:cubicBezTo>
                      <a:cubicBezTo>
                        <a:pt x="32290" y="279368"/>
                        <a:pt x="35338" y="272510"/>
                        <a:pt x="36576" y="269557"/>
                      </a:cubicBezTo>
                      <a:cubicBezTo>
                        <a:pt x="91630" y="141542"/>
                        <a:pt x="264509" y="89440"/>
                        <a:pt x="416909" y="55436"/>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9" name="Google Shape;359;p6"/>
                <p:cNvSpPr/>
                <p:nvPr/>
              </p:nvSpPr>
              <p:spPr>
                <a:xfrm>
                  <a:off x="6207537" y="4405026"/>
                  <a:ext cx="3071145" cy="371760"/>
                </a:xfrm>
                <a:custGeom>
                  <a:rect b="b" l="l" r="r" t="t"/>
                  <a:pathLst>
                    <a:path extrusionOk="0" h="371760" w="3071145">
                      <a:moveTo>
                        <a:pt x="558260" y="45625"/>
                      </a:moveTo>
                      <a:cubicBezTo>
                        <a:pt x="678275" y="27241"/>
                        <a:pt x="794576" y="20098"/>
                        <a:pt x="905256" y="20098"/>
                      </a:cubicBezTo>
                      <a:cubicBezTo>
                        <a:pt x="1037559" y="20098"/>
                        <a:pt x="1161955" y="30289"/>
                        <a:pt x="1275017" y="43624"/>
                      </a:cubicBezTo>
                      <a:cubicBezTo>
                        <a:pt x="1498092" y="67913"/>
                        <a:pt x="1900905" y="130778"/>
                        <a:pt x="2197323" y="149543"/>
                      </a:cubicBezTo>
                      <a:cubicBezTo>
                        <a:pt x="2479167" y="167449"/>
                        <a:pt x="3005805" y="174498"/>
                        <a:pt x="3071146" y="175260"/>
                      </a:cubicBezTo>
                      <a:lnTo>
                        <a:pt x="3023235" y="152590"/>
                      </a:lnTo>
                      <a:lnTo>
                        <a:pt x="3023235" y="157544"/>
                      </a:lnTo>
                      <a:cubicBezTo>
                        <a:pt x="3013234" y="157448"/>
                        <a:pt x="2478120" y="146876"/>
                        <a:pt x="2185797" y="125539"/>
                      </a:cubicBezTo>
                      <a:cubicBezTo>
                        <a:pt x="1894142" y="104299"/>
                        <a:pt x="1519333" y="50578"/>
                        <a:pt x="1291399" y="25908"/>
                      </a:cubicBezTo>
                      <a:cubicBezTo>
                        <a:pt x="1166813" y="11525"/>
                        <a:pt x="1035653" y="0"/>
                        <a:pt x="895350" y="0"/>
                      </a:cubicBezTo>
                      <a:cubicBezTo>
                        <a:pt x="791909" y="0"/>
                        <a:pt x="683419" y="6287"/>
                        <a:pt x="569309" y="22288"/>
                      </a:cubicBezTo>
                      <a:cubicBezTo>
                        <a:pt x="493109" y="39053"/>
                        <a:pt x="106966" y="76581"/>
                        <a:pt x="5905" y="355663"/>
                      </a:cubicBezTo>
                      <a:cubicBezTo>
                        <a:pt x="4953" y="358330"/>
                        <a:pt x="2000" y="366141"/>
                        <a:pt x="0" y="371665"/>
                      </a:cubicBezTo>
                      <a:cubicBezTo>
                        <a:pt x="9811" y="371761"/>
                        <a:pt x="19336" y="371761"/>
                        <a:pt x="28480" y="371761"/>
                      </a:cubicBezTo>
                      <a:cubicBezTo>
                        <a:pt x="30956" y="365570"/>
                        <a:pt x="35052" y="355949"/>
                        <a:pt x="36004" y="353282"/>
                      </a:cubicBezTo>
                      <a:cubicBezTo>
                        <a:pt x="127540" y="107537"/>
                        <a:pt x="463201" y="67056"/>
                        <a:pt x="558260" y="45625"/>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0" name="Google Shape;360;p6"/>
                <p:cNvSpPr/>
                <p:nvPr/>
              </p:nvSpPr>
              <p:spPr>
                <a:xfrm>
                  <a:off x="6281832" y="4459890"/>
                  <a:ext cx="3103435" cy="316134"/>
                </a:xfrm>
                <a:custGeom>
                  <a:rect b="b" l="l" r="r" t="t"/>
                  <a:pathLst>
                    <a:path extrusionOk="0" h="316134" w="3103435">
                      <a:moveTo>
                        <a:pt x="464344" y="51816"/>
                      </a:moveTo>
                      <a:cubicBezTo>
                        <a:pt x="593122" y="28575"/>
                        <a:pt x="725519" y="19621"/>
                        <a:pt x="849535" y="19621"/>
                      </a:cubicBezTo>
                      <a:cubicBezTo>
                        <a:pt x="965549" y="19621"/>
                        <a:pt x="1074325" y="27527"/>
                        <a:pt x="1166050" y="38957"/>
                      </a:cubicBezTo>
                      <a:cubicBezTo>
                        <a:pt x="1379029" y="62389"/>
                        <a:pt x="1837944" y="143637"/>
                        <a:pt x="2144840" y="157543"/>
                      </a:cubicBezTo>
                      <a:cubicBezTo>
                        <a:pt x="2436304" y="170783"/>
                        <a:pt x="3023140" y="170879"/>
                        <a:pt x="3103436" y="170974"/>
                      </a:cubicBezTo>
                      <a:lnTo>
                        <a:pt x="3057811" y="149352"/>
                      </a:lnTo>
                      <a:lnTo>
                        <a:pt x="3057811" y="153257"/>
                      </a:lnTo>
                      <a:cubicBezTo>
                        <a:pt x="3041333" y="153162"/>
                        <a:pt x="2436876" y="150019"/>
                        <a:pt x="2133600" y="133636"/>
                      </a:cubicBezTo>
                      <a:cubicBezTo>
                        <a:pt x="1831181" y="117253"/>
                        <a:pt x="1400175" y="45148"/>
                        <a:pt x="1182528" y="21336"/>
                      </a:cubicBezTo>
                      <a:cubicBezTo>
                        <a:pt x="1080706" y="8954"/>
                        <a:pt x="964311" y="0"/>
                        <a:pt x="840581" y="0"/>
                      </a:cubicBezTo>
                      <a:cubicBezTo>
                        <a:pt x="723424" y="0"/>
                        <a:pt x="599599" y="8001"/>
                        <a:pt x="475583" y="28670"/>
                      </a:cubicBezTo>
                      <a:cubicBezTo>
                        <a:pt x="360426" y="54102"/>
                        <a:pt x="82201" y="99727"/>
                        <a:pt x="5905" y="301276"/>
                      </a:cubicBezTo>
                      <a:cubicBezTo>
                        <a:pt x="5048" y="303562"/>
                        <a:pt x="2286" y="310420"/>
                        <a:pt x="0" y="316135"/>
                      </a:cubicBezTo>
                      <a:cubicBezTo>
                        <a:pt x="10382" y="315754"/>
                        <a:pt x="20193" y="315277"/>
                        <a:pt x="29432" y="314706"/>
                      </a:cubicBezTo>
                      <a:cubicBezTo>
                        <a:pt x="31623" y="309086"/>
                        <a:pt x="35433" y="300323"/>
                        <a:pt x="36671" y="297180"/>
                      </a:cubicBezTo>
                      <a:cubicBezTo>
                        <a:pt x="104204" y="130112"/>
                        <a:pt x="330613" y="81820"/>
                        <a:pt x="464344" y="51816"/>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1" name="Google Shape;361;p6"/>
                <p:cNvSpPr/>
                <p:nvPr/>
              </p:nvSpPr>
              <p:spPr>
                <a:xfrm>
                  <a:off x="6170485" y="4377499"/>
                  <a:ext cx="3054857" cy="399192"/>
                </a:xfrm>
                <a:custGeom>
                  <a:rect b="b" l="l" r="r" t="t"/>
                  <a:pathLst>
                    <a:path extrusionOk="0" h="399192" w="3054857">
                      <a:moveTo>
                        <a:pt x="605028" y="42672"/>
                      </a:moveTo>
                      <a:cubicBezTo>
                        <a:pt x="719899" y="26575"/>
                        <a:pt x="828675" y="20193"/>
                        <a:pt x="932402" y="20193"/>
                      </a:cubicBezTo>
                      <a:cubicBezTo>
                        <a:pt x="1073182" y="20193"/>
                        <a:pt x="1204627" y="31718"/>
                        <a:pt x="1329309" y="46101"/>
                      </a:cubicBezTo>
                      <a:cubicBezTo>
                        <a:pt x="1557433" y="70866"/>
                        <a:pt x="1932146" y="124492"/>
                        <a:pt x="2223421" y="145733"/>
                      </a:cubicBezTo>
                      <a:cubicBezTo>
                        <a:pt x="2500503" y="165925"/>
                        <a:pt x="2997041" y="176498"/>
                        <a:pt x="3054858" y="177641"/>
                      </a:cubicBezTo>
                      <a:lnTo>
                        <a:pt x="3005900" y="154495"/>
                      </a:lnTo>
                      <a:lnTo>
                        <a:pt x="3005804" y="160020"/>
                      </a:lnTo>
                      <a:cubicBezTo>
                        <a:pt x="2999041" y="159925"/>
                        <a:pt x="2498598" y="145542"/>
                        <a:pt x="2211801" y="121825"/>
                      </a:cubicBezTo>
                      <a:cubicBezTo>
                        <a:pt x="1925478" y="98108"/>
                        <a:pt x="1578769" y="53626"/>
                        <a:pt x="1345692" y="28480"/>
                      </a:cubicBezTo>
                      <a:cubicBezTo>
                        <a:pt x="1208913" y="13145"/>
                        <a:pt x="1071277" y="0"/>
                        <a:pt x="922306" y="0"/>
                      </a:cubicBezTo>
                      <a:cubicBezTo>
                        <a:pt x="825817" y="0"/>
                        <a:pt x="724567" y="5525"/>
                        <a:pt x="615982" y="19431"/>
                      </a:cubicBezTo>
                      <a:cubicBezTo>
                        <a:pt x="559403" y="31813"/>
                        <a:pt x="119348" y="65151"/>
                        <a:pt x="5810" y="383095"/>
                      </a:cubicBezTo>
                      <a:cubicBezTo>
                        <a:pt x="4858" y="385858"/>
                        <a:pt x="2000" y="393097"/>
                        <a:pt x="0" y="398526"/>
                      </a:cubicBezTo>
                      <a:cubicBezTo>
                        <a:pt x="10001" y="398812"/>
                        <a:pt x="19621" y="399098"/>
                        <a:pt x="29051" y="399193"/>
                      </a:cubicBezTo>
                      <a:cubicBezTo>
                        <a:pt x="31051" y="393573"/>
                        <a:pt x="34766" y="383858"/>
                        <a:pt x="35814" y="380714"/>
                      </a:cubicBezTo>
                      <a:cubicBezTo>
                        <a:pt x="139922" y="96012"/>
                        <a:pt x="529876" y="59626"/>
                        <a:pt x="605028" y="42672"/>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2" name="Google Shape;362;p6"/>
                <p:cNvSpPr/>
                <p:nvPr/>
              </p:nvSpPr>
              <p:spPr>
                <a:xfrm>
                  <a:off x="6098476" y="4321492"/>
                  <a:ext cx="3020281" cy="452723"/>
                </a:xfrm>
                <a:custGeom>
                  <a:rect b="b" l="l" r="r" t="t"/>
                  <a:pathLst>
                    <a:path extrusionOk="0" h="452723" w="3020281">
                      <a:moveTo>
                        <a:pt x="696563" y="37624"/>
                      </a:moveTo>
                      <a:cubicBezTo>
                        <a:pt x="799719" y="25527"/>
                        <a:pt x="894397" y="20669"/>
                        <a:pt x="984313" y="20669"/>
                      </a:cubicBezTo>
                      <a:cubicBezTo>
                        <a:pt x="1142714" y="20669"/>
                        <a:pt x="1286351" y="35624"/>
                        <a:pt x="1435894" y="52007"/>
                      </a:cubicBezTo>
                      <a:cubicBezTo>
                        <a:pt x="1674114" y="77629"/>
                        <a:pt x="1992725" y="112871"/>
                        <a:pt x="2273522" y="138970"/>
                      </a:cubicBezTo>
                      <a:cubicBezTo>
                        <a:pt x="2541651" y="163925"/>
                        <a:pt x="2978658" y="181547"/>
                        <a:pt x="3020282" y="183166"/>
                      </a:cubicBezTo>
                      <a:lnTo>
                        <a:pt x="2969228" y="158972"/>
                      </a:lnTo>
                      <a:lnTo>
                        <a:pt x="2968847" y="165449"/>
                      </a:lnTo>
                      <a:cubicBezTo>
                        <a:pt x="2968847" y="165449"/>
                        <a:pt x="2537650" y="143542"/>
                        <a:pt x="2261806" y="114967"/>
                      </a:cubicBezTo>
                      <a:cubicBezTo>
                        <a:pt x="1986248" y="86392"/>
                        <a:pt x="1695736" y="60293"/>
                        <a:pt x="1452372" y="34290"/>
                      </a:cubicBezTo>
                      <a:cubicBezTo>
                        <a:pt x="1289685" y="16859"/>
                        <a:pt x="1141571" y="0"/>
                        <a:pt x="974312" y="0"/>
                      </a:cubicBezTo>
                      <a:cubicBezTo>
                        <a:pt x="891349" y="0"/>
                        <a:pt x="803624" y="4191"/>
                        <a:pt x="707517" y="14383"/>
                      </a:cubicBezTo>
                      <a:cubicBezTo>
                        <a:pt x="690277" y="18098"/>
                        <a:pt x="139446" y="43148"/>
                        <a:pt x="2762" y="441674"/>
                      </a:cubicBezTo>
                      <a:cubicBezTo>
                        <a:pt x="2191" y="443389"/>
                        <a:pt x="1048" y="447389"/>
                        <a:pt x="0" y="451009"/>
                      </a:cubicBezTo>
                      <a:cubicBezTo>
                        <a:pt x="9525" y="451675"/>
                        <a:pt x="18859" y="452247"/>
                        <a:pt x="27908" y="452723"/>
                      </a:cubicBezTo>
                      <a:cubicBezTo>
                        <a:pt x="29527" y="447961"/>
                        <a:pt x="32480" y="440150"/>
                        <a:pt x="33623" y="436912"/>
                      </a:cubicBezTo>
                      <a:cubicBezTo>
                        <a:pt x="162020" y="73819"/>
                        <a:pt x="661321" y="45815"/>
                        <a:pt x="696563" y="37624"/>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3" name="Google Shape;363;p6"/>
                <p:cNvSpPr/>
                <p:nvPr/>
              </p:nvSpPr>
              <p:spPr>
                <a:xfrm>
                  <a:off x="6134289" y="4349495"/>
                  <a:ext cx="3037903" cy="426148"/>
                </a:xfrm>
                <a:custGeom>
                  <a:rect b="b" l="l" r="r" t="t"/>
                  <a:pathLst>
                    <a:path extrusionOk="0" h="426148" w="3037903">
                      <a:moveTo>
                        <a:pt x="650938" y="40100"/>
                      </a:moveTo>
                      <a:cubicBezTo>
                        <a:pt x="760190" y="26003"/>
                        <a:pt x="861727" y="20479"/>
                        <a:pt x="958596" y="20479"/>
                      </a:cubicBezTo>
                      <a:cubicBezTo>
                        <a:pt x="1108043" y="20479"/>
                        <a:pt x="1245966" y="33623"/>
                        <a:pt x="1382840" y="49054"/>
                      </a:cubicBezTo>
                      <a:cubicBezTo>
                        <a:pt x="1616012" y="74200"/>
                        <a:pt x="1962626" y="118682"/>
                        <a:pt x="2248757" y="142399"/>
                      </a:cubicBezTo>
                      <a:cubicBezTo>
                        <a:pt x="2521267" y="164973"/>
                        <a:pt x="2987802" y="179070"/>
                        <a:pt x="3037904" y="180403"/>
                      </a:cubicBezTo>
                      <a:lnTo>
                        <a:pt x="2987802" y="156686"/>
                      </a:lnTo>
                      <a:lnTo>
                        <a:pt x="2987707" y="162687"/>
                      </a:lnTo>
                      <a:cubicBezTo>
                        <a:pt x="2984087" y="162687"/>
                        <a:pt x="2518505" y="144494"/>
                        <a:pt x="2237042" y="118396"/>
                      </a:cubicBezTo>
                      <a:cubicBezTo>
                        <a:pt x="1956150" y="92202"/>
                        <a:pt x="1637538" y="56959"/>
                        <a:pt x="1399318" y="31337"/>
                      </a:cubicBezTo>
                      <a:cubicBezTo>
                        <a:pt x="1249775" y="14954"/>
                        <a:pt x="1106424" y="0"/>
                        <a:pt x="948500" y="0"/>
                      </a:cubicBezTo>
                      <a:cubicBezTo>
                        <a:pt x="858869" y="0"/>
                        <a:pt x="764477" y="4763"/>
                        <a:pt x="661988" y="16764"/>
                      </a:cubicBezTo>
                      <a:cubicBezTo>
                        <a:pt x="625031" y="24860"/>
                        <a:pt x="130588" y="54007"/>
                        <a:pt x="4953" y="411194"/>
                      </a:cubicBezTo>
                      <a:cubicBezTo>
                        <a:pt x="4001" y="414052"/>
                        <a:pt x="1619" y="420338"/>
                        <a:pt x="0" y="424910"/>
                      </a:cubicBezTo>
                      <a:cubicBezTo>
                        <a:pt x="9811" y="425386"/>
                        <a:pt x="19241" y="425767"/>
                        <a:pt x="28480" y="426149"/>
                      </a:cubicBezTo>
                      <a:cubicBezTo>
                        <a:pt x="30575" y="420434"/>
                        <a:pt x="34100" y="411385"/>
                        <a:pt x="35147" y="408432"/>
                      </a:cubicBezTo>
                      <a:cubicBezTo>
                        <a:pt x="151352" y="84868"/>
                        <a:pt x="595789" y="52768"/>
                        <a:pt x="650938" y="40100"/>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4" name="Google Shape;364;p6"/>
                <p:cNvSpPr/>
                <p:nvPr/>
              </p:nvSpPr>
              <p:spPr>
                <a:xfrm>
                  <a:off x="6089141" y="4312267"/>
                  <a:ext cx="2976467" cy="459567"/>
                </a:xfrm>
                <a:custGeom>
                  <a:rect b="b" l="l" r="r" t="t"/>
                  <a:pathLst>
                    <a:path extrusionOk="0" h="459567" w="2976467">
                      <a:moveTo>
                        <a:pt x="715613" y="16274"/>
                      </a:moveTo>
                      <a:cubicBezTo>
                        <a:pt x="812482" y="5987"/>
                        <a:pt x="900398" y="1796"/>
                        <a:pt x="983647" y="1796"/>
                      </a:cubicBezTo>
                      <a:cubicBezTo>
                        <a:pt x="1151477" y="1796"/>
                        <a:pt x="1299877" y="18655"/>
                        <a:pt x="1462564" y="36086"/>
                      </a:cubicBezTo>
                      <a:cubicBezTo>
                        <a:pt x="1705832" y="62184"/>
                        <a:pt x="1996345" y="88188"/>
                        <a:pt x="2271998" y="116763"/>
                      </a:cubicBezTo>
                      <a:cubicBezTo>
                        <a:pt x="2409730" y="131050"/>
                        <a:pt x="2586419" y="143623"/>
                        <a:pt x="2728627" y="152672"/>
                      </a:cubicBezTo>
                      <a:cubicBezTo>
                        <a:pt x="2859405" y="160959"/>
                        <a:pt x="2960751" y="166293"/>
                        <a:pt x="2976468" y="167054"/>
                      </a:cubicBezTo>
                      <a:lnTo>
                        <a:pt x="2972943" y="165435"/>
                      </a:lnTo>
                      <a:cubicBezTo>
                        <a:pt x="2972943" y="165435"/>
                        <a:pt x="2528316" y="142099"/>
                        <a:pt x="2266093" y="114953"/>
                      </a:cubicBezTo>
                      <a:cubicBezTo>
                        <a:pt x="1990439" y="86378"/>
                        <a:pt x="1700022" y="60375"/>
                        <a:pt x="1456659" y="34276"/>
                      </a:cubicBezTo>
                      <a:cubicBezTo>
                        <a:pt x="1213294" y="8178"/>
                        <a:pt x="1002221" y="-16587"/>
                        <a:pt x="710565" y="14464"/>
                      </a:cubicBezTo>
                      <a:cubicBezTo>
                        <a:pt x="694563" y="18179"/>
                        <a:pt x="142113" y="42563"/>
                        <a:pt x="3524" y="442994"/>
                      </a:cubicBezTo>
                      <a:cubicBezTo>
                        <a:pt x="2286" y="446518"/>
                        <a:pt x="190" y="452900"/>
                        <a:pt x="0" y="459472"/>
                      </a:cubicBezTo>
                      <a:cubicBezTo>
                        <a:pt x="571" y="459567"/>
                        <a:pt x="1143" y="459567"/>
                        <a:pt x="1810" y="459567"/>
                      </a:cubicBezTo>
                      <a:cubicBezTo>
                        <a:pt x="2953" y="455662"/>
                        <a:pt x="4286" y="450709"/>
                        <a:pt x="5144" y="448328"/>
                      </a:cubicBezTo>
                      <a:cubicBezTo>
                        <a:pt x="144304" y="43992"/>
                        <a:pt x="700469" y="20084"/>
                        <a:pt x="715613" y="16274"/>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5" name="Google Shape;365;p6"/>
                <p:cNvSpPr/>
                <p:nvPr/>
              </p:nvSpPr>
              <p:spPr>
                <a:xfrm>
                  <a:off x="6358032" y="4513707"/>
                  <a:ext cx="3133725" cy="256984"/>
                </a:xfrm>
                <a:custGeom>
                  <a:rect b="b" l="l" r="r" t="t"/>
                  <a:pathLst>
                    <a:path extrusionOk="0" h="256984" w="3133725">
                      <a:moveTo>
                        <a:pt x="368617" y="59055"/>
                      </a:moveTo>
                      <a:cubicBezTo>
                        <a:pt x="503682" y="30575"/>
                        <a:pt x="653510" y="19336"/>
                        <a:pt x="789146" y="19336"/>
                      </a:cubicBezTo>
                      <a:cubicBezTo>
                        <a:pt x="889540" y="19336"/>
                        <a:pt x="982123" y="25432"/>
                        <a:pt x="1055179" y="35242"/>
                      </a:cubicBezTo>
                      <a:cubicBezTo>
                        <a:pt x="1257967" y="57817"/>
                        <a:pt x="1773078" y="157448"/>
                        <a:pt x="2090452" y="166497"/>
                      </a:cubicBezTo>
                      <a:cubicBezTo>
                        <a:pt x="2205323" y="169736"/>
                        <a:pt x="2370391" y="170783"/>
                        <a:pt x="2536031" y="170783"/>
                      </a:cubicBezTo>
                      <a:cubicBezTo>
                        <a:pt x="2805017" y="170783"/>
                        <a:pt x="3075146" y="168021"/>
                        <a:pt x="3133725" y="167640"/>
                      </a:cubicBezTo>
                      <a:lnTo>
                        <a:pt x="3090291" y="147066"/>
                      </a:lnTo>
                      <a:lnTo>
                        <a:pt x="3090100" y="149828"/>
                      </a:lnTo>
                      <a:cubicBezTo>
                        <a:pt x="3089910" y="149828"/>
                        <a:pt x="3089244" y="149828"/>
                        <a:pt x="3088291" y="149828"/>
                      </a:cubicBezTo>
                      <a:cubicBezTo>
                        <a:pt x="3068669" y="149828"/>
                        <a:pt x="2944368" y="150495"/>
                        <a:pt x="2783681" y="150495"/>
                      </a:cubicBezTo>
                      <a:cubicBezTo>
                        <a:pt x="2557558" y="150495"/>
                        <a:pt x="2259425" y="149162"/>
                        <a:pt x="2079307" y="142494"/>
                      </a:cubicBezTo>
                      <a:cubicBezTo>
                        <a:pt x="1766221" y="130969"/>
                        <a:pt x="1279017" y="40481"/>
                        <a:pt x="1071658" y="17526"/>
                      </a:cubicBezTo>
                      <a:cubicBezTo>
                        <a:pt x="989933" y="6953"/>
                        <a:pt x="889540" y="0"/>
                        <a:pt x="781717" y="0"/>
                      </a:cubicBezTo>
                      <a:cubicBezTo>
                        <a:pt x="651986" y="0"/>
                        <a:pt x="511492" y="10001"/>
                        <a:pt x="379952" y="35719"/>
                      </a:cubicBezTo>
                      <a:cubicBezTo>
                        <a:pt x="227838" y="69437"/>
                        <a:pt x="57340" y="122206"/>
                        <a:pt x="4858" y="245554"/>
                      </a:cubicBezTo>
                      <a:cubicBezTo>
                        <a:pt x="3905" y="247840"/>
                        <a:pt x="1810" y="252508"/>
                        <a:pt x="0" y="256984"/>
                      </a:cubicBezTo>
                      <a:cubicBezTo>
                        <a:pt x="11621" y="255746"/>
                        <a:pt x="22003" y="254508"/>
                        <a:pt x="31147" y="253174"/>
                      </a:cubicBezTo>
                      <a:cubicBezTo>
                        <a:pt x="68580" y="156781"/>
                        <a:pt x="192310" y="98393"/>
                        <a:pt x="368617" y="59055"/>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6" name="Google Shape;366;p6"/>
                <p:cNvSpPr/>
                <p:nvPr/>
              </p:nvSpPr>
              <p:spPr>
                <a:xfrm>
                  <a:off x="6397942" y="4540567"/>
                  <a:ext cx="3147345" cy="225170"/>
                </a:xfrm>
                <a:custGeom>
                  <a:rect b="b" l="l" r="r" t="t"/>
                  <a:pathLst>
                    <a:path extrusionOk="0" h="225170" w="3147345">
                      <a:moveTo>
                        <a:pt x="318992" y="62770"/>
                      </a:moveTo>
                      <a:cubicBezTo>
                        <a:pt x="456152" y="31528"/>
                        <a:pt x="615220" y="19145"/>
                        <a:pt x="755713" y="19145"/>
                      </a:cubicBezTo>
                      <a:cubicBezTo>
                        <a:pt x="848487" y="19145"/>
                        <a:pt x="933164" y="24574"/>
                        <a:pt x="998029" y="33528"/>
                      </a:cubicBezTo>
                      <a:cubicBezTo>
                        <a:pt x="1195768" y="55721"/>
                        <a:pt x="1738979" y="164401"/>
                        <a:pt x="2061591" y="171069"/>
                      </a:cubicBezTo>
                      <a:cubicBezTo>
                        <a:pt x="2132933" y="172498"/>
                        <a:pt x="2224468" y="173069"/>
                        <a:pt x="2324195" y="173069"/>
                      </a:cubicBezTo>
                      <a:cubicBezTo>
                        <a:pt x="2652331" y="173069"/>
                        <a:pt x="3068955" y="166878"/>
                        <a:pt x="3147346" y="166021"/>
                      </a:cubicBezTo>
                      <a:lnTo>
                        <a:pt x="3104959" y="145923"/>
                      </a:lnTo>
                      <a:lnTo>
                        <a:pt x="3104769" y="148209"/>
                      </a:lnTo>
                      <a:cubicBezTo>
                        <a:pt x="3104483" y="148209"/>
                        <a:pt x="3104197" y="148209"/>
                        <a:pt x="3103721" y="148209"/>
                      </a:cubicBezTo>
                      <a:cubicBezTo>
                        <a:pt x="3076480" y="148209"/>
                        <a:pt x="2785586" y="151447"/>
                        <a:pt x="2496407" y="151447"/>
                      </a:cubicBezTo>
                      <a:cubicBezTo>
                        <a:pt x="2330768" y="151447"/>
                        <a:pt x="2165604" y="150400"/>
                        <a:pt x="2050637" y="147161"/>
                      </a:cubicBezTo>
                      <a:cubicBezTo>
                        <a:pt x="1732216" y="138017"/>
                        <a:pt x="1216914" y="38386"/>
                        <a:pt x="1014603" y="15907"/>
                      </a:cubicBezTo>
                      <a:cubicBezTo>
                        <a:pt x="941832" y="6191"/>
                        <a:pt x="849535" y="0"/>
                        <a:pt x="749427" y="0"/>
                      </a:cubicBezTo>
                      <a:cubicBezTo>
                        <a:pt x="614172" y="0"/>
                        <a:pt x="464820" y="11144"/>
                        <a:pt x="330517" y="39529"/>
                      </a:cubicBezTo>
                      <a:cubicBezTo>
                        <a:pt x="157258" y="77914"/>
                        <a:pt x="37242" y="135541"/>
                        <a:pt x="0" y="225171"/>
                      </a:cubicBezTo>
                      <a:cubicBezTo>
                        <a:pt x="14383" y="222980"/>
                        <a:pt x="24860" y="220885"/>
                        <a:pt x="31718" y="219361"/>
                      </a:cubicBezTo>
                      <a:cubicBezTo>
                        <a:pt x="58864" y="164116"/>
                        <a:pt x="131064" y="104489"/>
                        <a:pt x="318992" y="62770"/>
                      </a:cubicBez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7" name="Google Shape;367;p6"/>
                <p:cNvSpPr/>
                <p:nvPr/>
              </p:nvSpPr>
              <p:spPr>
                <a:xfrm>
                  <a:off x="6447567" y="4567142"/>
                  <a:ext cx="3116103" cy="176879"/>
                </a:xfrm>
                <a:custGeom>
                  <a:rect b="b" l="l" r="r" t="t"/>
                  <a:pathLst>
                    <a:path extrusionOk="0" h="176879" w="3116103">
                      <a:moveTo>
                        <a:pt x="3109627" y="145161"/>
                      </a:moveTo>
                      <a:lnTo>
                        <a:pt x="3109436" y="146876"/>
                      </a:lnTo>
                      <a:cubicBezTo>
                        <a:pt x="3109246" y="146876"/>
                        <a:pt x="3109055" y="146876"/>
                        <a:pt x="3108675" y="146876"/>
                      </a:cubicBezTo>
                      <a:cubicBezTo>
                        <a:pt x="3075527" y="146876"/>
                        <a:pt x="2624614" y="153924"/>
                        <a:pt x="2274475" y="153924"/>
                      </a:cubicBezTo>
                      <a:cubicBezTo>
                        <a:pt x="2174748" y="153924"/>
                        <a:pt x="2083213" y="153353"/>
                        <a:pt x="2011775" y="151924"/>
                      </a:cubicBezTo>
                      <a:cubicBezTo>
                        <a:pt x="1688021" y="145256"/>
                        <a:pt x="1144619" y="36386"/>
                        <a:pt x="947452" y="14383"/>
                      </a:cubicBezTo>
                      <a:cubicBezTo>
                        <a:pt x="882967" y="5429"/>
                        <a:pt x="798576" y="0"/>
                        <a:pt x="706088" y="0"/>
                      </a:cubicBezTo>
                      <a:cubicBezTo>
                        <a:pt x="566071" y="0"/>
                        <a:pt x="407384" y="12383"/>
                        <a:pt x="270986" y="43434"/>
                      </a:cubicBezTo>
                      <a:cubicBezTo>
                        <a:pt x="106585" y="80010"/>
                        <a:pt x="32956" y="129826"/>
                        <a:pt x="0" y="176879"/>
                      </a:cubicBezTo>
                      <a:cubicBezTo>
                        <a:pt x="21527" y="149828"/>
                        <a:pt x="93059" y="87821"/>
                        <a:pt x="315373" y="41529"/>
                      </a:cubicBezTo>
                      <a:cubicBezTo>
                        <a:pt x="542163" y="-10573"/>
                        <a:pt x="863917" y="8573"/>
                        <a:pt x="921163" y="16669"/>
                      </a:cubicBezTo>
                      <a:cubicBezTo>
                        <a:pt x="1765744" y="146209"/>
                        <a:pt x="1870043" y="161163"/>
                        <a:pt x="2211038" y="161163"/>
                      </a:cubicBezTo>
                      <a:cubicBezTo>
                        <a:pt x="2534317" y="161163"/>
                        <a:pt x="3116104" y="148304"/>
                        <a:pt x="3116104" y="148304"/>
                      </a:cubicBezTo>
                      <a:lnTo>
                        <a:pt x="3109627" y="145161"/>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8" name="Google Shape;368;p6"/>
                <p:cNvSpPr/>
                <p:nvPr/>
              </p:nvSpPr>
              <p:spPr>
                <a:xfrm>
                  <a:off x="6090855" y="4314158"/>
                  <a:ext cx="2976848" cy="458342"/>
                </a:xfrm>
                <a:custGeom>
                  <a:rect b="b" l="l" r="r" t="t"/>
                  <a:pathLst>
                    <a:path extrusionOk="0" h="458342" w="2976848">
                      <a:moveTo>
                        <a:pt x="715137" y="21717"/>
                      </a:moveTo>
                      <a:cubicBezTo>
                        <a:pt x="811244" y="11525"/>
                        <a:pt x="898970" y="7334"/>
                        <a:pt x="981932" y="7334"/>
                      </a:cubicBezTo>
                      <a:cubicBezTo>
                        <a:pt x="1149191" y="7334"/>
                        <a:pt x="1297305" y="24194"/>
                        <a:pt x="1459992" y="41624"/>
                      </a:cubicBezTo>
                      <a:cubicBezTo>
                        <a:pt x="1703356" y="67723"/>
                        <a:pt x="1993868" y="93726"/>
                        <a:pt x="2269426" y="122301"/>
                      </a:cubicBezTo>
                      <a:cubicBezTo>
                        <a:pt x="2545271" y="150876"/>
                        <a:pt x="2976372" y="172784"/>
                        <a:pt x="2976468" y="172784"/>
                      </a:cubicBezTo>
                      <a:lnTo>
                        <a:pt x="2976848" y="166307"/>
                      </a:lnTo>
                      <a:lnTo>
                        <a:pt x="2974753" y="165259"/>
                      </a:lnTo>
                      <a:cubicBezTo>
                        <a:pt x="2959037" y="164402"/>
                        <a:pt x="2857691" y="159163"/>
                        <a:pt x="2726912" y="150876"/>
                      </a:cubicBezTo>
                      <a:cubicBezTo>
                        <a:pt x="2584704" y="141827"/>
                        <a:pt x="2408016" y="129159"/>
                        <a:pt x="2270284" y="114967"/>
                      </a:cubicBezTo>
                      <a:cubicBezTo>
                        <a:pt x="1994630" y="86392"/>
                        <a:pt x="1704118" y="60293"/>
                        <a:pt x="1460850" y="34290"/>
                      </a:cubicBezTo>
                      <a:cubicBezTo>
                        <a:pt x="1298162" y="16859"/>
                        <a:pt x="1149763" y="0"/>
                        <a:pt x="981932" y="0"/>
                      </a:cubicBezTo>
                      <a:cubicBezTo>
                        <a:pt x="898684" y="0"/>
                        <a:pt x="810768" y="4191"/>
                        <a:pt x="713899" y="14478"/>
                      </a:cubicBezTo>
                      <a:cubicBezTo>
                        <a:pt x="698659" y="18288"/>
                        <a:pt x="142494" y="42196"/>
                        <a:pt x="3334" y="446627"/>
                      </a:cubicBezTo>
                      <a:cubicBezTo>
                        <a:pt x="2477" y="449009"/>
                        <a:pt x="1143" y="454057"/>
                        <a:pt x="0" y="457867"/>
                      </a:cubicBezTo>
                      <a:cubicBezTo>
                        <a:pt x="2572" y="458057"/>
                        <a:pt x="5048" y="458153"/>
                        <a:pt x="7620" y="458343"/>
                      </a:cubicBezTo>
                      <a:cubicBezTo>
                        <a:pt x="8668" y="454724"/>
                        <a:pt x="9811" y="450723"/>
                        <a:pt x="10382" y="449009"/>
                      </a:cubicBezTo>
                      <a:cubicBezTo>
                        <a:pt x="147066" y="50483"/>
                        <a:pt x="697897" y="25432"/>
                        <a:pt x="715137" y="21717"/>
                      </a:cubicBezTo>
                      <a:close/>
                    </a:path>
                  </a:pathLst>
                </a:custGeom>
                <a:solidFill>
                  <a:srgbClr val="A4A8A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9" name="Google Shape;369;p6"/>
                <p:cNvSpPr/>
                <p:nvPr/>
              </p:nvSpPr>
              <p:spPr>
                <a:xfrm>
                  <a:off x="6126574" y="4342352"/>
                  <a:ext cx="2995517" cy="432435"/>
                </a:xfrm>
                <a:custGeom>
                  <a:rect b="b" l="l" r="r" t="t"/>
                  <a:pathLst>
                    <a:path extrusionOk="0" h="432435" w="2995517">
                      <a:moveTo>
                        <a:pt x="669703" y="24098"/>
                      </a:moveTo>
                      <a:cubicBezTo>
                        <a:pt x="772192" y="12097"/>
                        <a:pt x="866585" y="7334"/>
                        <a:pt x="956215" y="7334"/>
                      </a:cubicBezTo>
                      <a:cubicBezTo>
                        <a:pt x="1114139" y="7334"/>
                        <a:pt x="1257490" y="22193"/>
                        <a:pt x="1407033" y="38671"/>
                      </a:cubicBezTo>
                      <a:cubicBezTo>
                        <a:pt x="1645253" y="64294"/>
                        <a:pt x="1963865" y="99536"/>
                        <a:pt x="2244757" y="125730"/>
                      </a:cubicBezTo>
                      <a:cubicBezTo>
                        <a:pt x="2526125" y="151924"/>
                        <a:pt x="2991803" y="170021"/>
                        <a:pt x="2995422" y="170021"/>
                      </a:cubicBezTo>
                      <a:lnTo>
                        <a:pt x="2995518" y="164020"/>
                      </a:lnTo>
                      <a:lnTo>
                        <a:pt x="2992279" y="162497"/>
                      </a:lnTo>
                      <a:cubicBezTo>
                        <a:pt x="2950655" y="160877"/>
                        <a:pt x="2513648" y="143256"/>
                        <a:pt x="2245519" y="118300"/>
                      </a:cubicBezTo>
                      <a:cubicBezTo>
                        <a:pt x="1964626" y="92202"/>
                        <a:pt x="1646111" y="56864"/>
                        <a:pt x="1407891" y="31337"/>
                      </a:cubicBezTo>
                      <a:cubicBezTo>
                        <a:pt x="1258348" y="14954"/>
                        <a:pt x="1114711" y="0"/>
                        <a:pt x="956310" y="0"/>
                      </a:cubicBezTo>
                      <a:cubicBezTo>
                        <a:pt x="866394" y="0"/>
                        <a:pt x="771716" y="4858"/>
                        <a:pt x="668560" y="16954"/>
                      </a:cubicBezTo>
                      <a:cubicBezTo>
                        <a:pt x="633317" y="25146"/>
                        <a:pt x="134017" y="53150"/>
                        <a:pt x="5715" y="416242"/>
                      </a:cubicBezTo>
                      <a:cubicBezTo>
                        <a:pt x="4572" y="419481"/>
                        <a:pt x="1619" y="427292"/>
                        <a:pt x="0" y="432054"/>
                      </a:cubicBezTo>
                      <a:cubicBezTo>
                        <a:pt x="2572" y="432149"/>
                        <a:pt x="5239" y="432340"/>
                        <a:pt x="7811" y="432435"/>
                      </a:cubicBezTo>
                      <a:cubicBezTo>
                        <a:pt x="9430" y="427768"/>
                        <a:pt x="11811" y="421481"/>
                        <a:pt x="12763" y="418719"/>
                      </a:cubicBezTo>
                      <a:cubicBezTo>
                        <a:pt x="138303" y="61246"/>
                        <a:pt x="632746" y="32099"/>
                        <a:pt x="669703" y="24098"/>
                      </a:cubicBezTo>
                      <a:close/>
                    </a:path>
                  </a:pathLst>
                </a:custGeom>
                <a:solidFill>
                  <a:srgbClr val="A9ADB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0" name="Google Shape;370;p6"/>
                <p:cNvSpPr/>
                <p:nvPr/>
              </p:nvSpPr>
              <p:spPr>
                <a:xfrm>
                  <a:off x="6162579" y="4370070"/>
                  <a:ext cx="3013900" cy="406050"/>
                </a:xfrm>
                <a:custGeom>
                  <a:rect b="b" l="l" r="r" t="t"/>
                  <a:pathLst>
                    <a:path extrusionOk="0" h="406050" w="3013900">
                      <a:moveTo>
                        <a:pt x="623983" y="26860"/>
                      </a:moveTo>
                      <a:cubicBezTo>
                        <a:pt x="732568" y="12954"/>
                        <a:pt x="833819" y="7429"/>
                        <a:pt x="930307" y="7429"/>
                      </a:cubicBezTo>
                      <a:cubicBezTo>
                        <a:pt x="1079278" y="7429"/>
                        <a:pt x="1216914" y="20574"/>
                        <a:pt x="1353693" y="35909"/>
                      </a:cubicBezTo>
                      <a:cubicBezTo>
                        <a:pt x="1586770" y="61055"/>
                        <a:pt x="1933480" y="105537"/>
                        <a:pt x="2219801" y="129254"/>
                      </a:cubicBezTo>
                      <a:cubicBezTo>
                        <a:pt x="2506599" y="152971"/>
                        <a:pt x="3007043" y="167354"/>
                        <a:pt x="3013806" y="167450"/>
                      </a:cubicBezTo>
                      <a:lnTo>
                        <a:pt x="3013900" y="161925"/>
                      </a:lnTo>
                      <a:lnTo>
                        <a:pt x="3009519" y="159925"/>
                      </a:lnTo>
                      <a:cubicBezTo>
                        <a:pt x="2959418" y="158591"/>
                        <a:pt x="2492883" y="144399"/>
                        <a:pt x="2220373" y="121920"/>
                      </a:cubicBezTo>
                      <a:cubicBezTo>
                        <a:pt x="1934242" y="98203"/>
                        <a:pt x="1587627" y="53816"/>
                        <a:pt x="1354455" y="28575"/>
                      </a:cubicBezTo>
                      <a:cubicBezTo>
                        <a:pt x="1217581" y="13144"/>
                        <a:pt x="1079659" y="0"/>
                        <a:pt x="930212" y="0"/>
                      </a:cubicBezTo>
                      <a:cubicBezTo>
                        <a:pt x="833438" y="0"/>
                        <a:pt x="731806" y="5525"/>
                        <a:pt x="622554" y="19621"/>
                      </a:cubicBezTo>
                      <a:cubicBezTo>
                        <a:pt x="567309" y="32194"/>
                        <a:pt x="122968" y="64389"/>
                        <a:pt x="6668" y="388049"/>
                      </a:cubicBezTo>
                      <a:cubicBezTo>
                        <a:pt x="5620" y="391001"/>
                        <a:pt x="2096" y="400050"/>
                        <a:pt x="0" y="405765"/>
                      </a:cubicBezTo>
                      <a:cubicBezTo>
                        <a:pt x="2667" y="405860"/>
                        <a:pt x="5239" y="405956"/>
                        <a:pt x="7811" y="406051"/>
                      </a:cubicBezTo>
                      <a:cubicBezTo>
                        <a:pt x="9811" y="400526"/>
                        <a:pt x="12668" y="393287"/>
                        <a:pt x="13621" y="390620"/>
                      </a:cubicBezTo>
                      <a:cubicBezTo>
                        <a:pt x="127349" y="72676"/>
                        <a:pt x="567404" y="39338"/>
                        <a:pt x="623983" y="26860"/>
                      </a:cubicBezTo>
                      <a:close/>
                    </a:path>
                  </a:pathLst>
                </a:custGeom>
                <a:solidFill>
                  <a:srgbClr val="ADB1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1" name="Google Shape;371;p6"/>
                <p:cNvSpPr/>
                <p:nvPr/>
              </p:nvSpPr>
              <p:spPr>
                <a:xfrm>
                  <a:off x="6199726" y="4397787"/>
                  <a:ext cx="3031045" cy="379190"/>
                </a:xfrm>
                <a:custGeom>
                  <a:rect b="b" l="l" r="r" t="t"/>
                  <a:pathLst>
                    <a:path extrusionOk="0" h="379190" w="3031045">
                      <a:moveTo>
                        <a:pt x="577120" y="29718"/>
                      </a:moveTo>
                      <a:cubicBezTo>
                        <a:pt x="691324" y="13716"/>
                        <a:pt x="799719" y="7429"/>
                        <a:pt x="903160" y="7429"/>
                      </a:cubicBezTo>
                      <a:cubicBezTo>
                        <a:pt x="1043464" y="7429"/>
                        <a:pt x="1174623" y="18955"/>
                        <a:pt x="1299210" y="33337"/>
                      </a:cubicBezTo>
                      <a:cubicBezTo>
                        <a:pt x="1527143" y="58102"/>
                        <a:pt x="1901952" y="111728"/>
                        <a:pt x="2193608" y="132969"/>
                      </a:cubicBezTo>
                      <a:cubicBezTo>
                        <a:pt x="2485930" y="154210"/>
                        <a:pt x="3021044" y="164878"/>
                        <a:pt x="3031045" y="164973"/>
                      </a:cubicBezTo>
                      <a:lnTo>
                        <a:pt x="3031045" y="160020"/>
                      </a:lnTo>
                      <a:lnTo>
                        <a:pt x="3025616" y="157448"/>
                      </a:lnTo>
                      <a:cubicBezTo>
                        <a:pt x="2967799" y="156400"/>
                        <a:pt x="2471261" y="145733"/>
                        <a:pt x="2194179" y="125540"/>
                      </a:cubicBezTo>
                      <a:cubicBezTo>
                        <a:pt x="1902904" y="104299"/>
                        <a:pt x="1528191" y="50673"/>
                        <a:pt x="1300067" y="25908"/>
                      </a:cubicBezTo>
                      <a:cubicBezTo>
                        <a:pt x="1175385" y="11525"/>
                        <a:pt x="1043940" y="0"/>
                        <a:pt x="903160" y="0"/>
                      </a:cubicBezTo>
                      <a:cubicBezTo>
                        <a:pt x="799433" y="0"/>
                        <a:pt x="690563" y="6286"/>
                        <a:pt x="575786" y="22479"/>
                      </a:cubicBezTo>
                      <a:cubicBezTo>
                        <a:pt x="500634" y="39529"/>
                        <a:pt x="110680" y="75819"/>
                        <a:pt x="6763" y="360617"/>
                      </a:cubicBezTo>
                      <a:cubicBezTo>
                        <a:pt x="5620" y="363665"/>
                        <a:pt x="2000" y="373475"/>
                        <a:pt x="0" y="379095"/>
                      </a:cubicBezTo>
                      <a:cubicBezTo>
                        <a:pt x="2667" y="379095"/>
                        <a:pt x="5239" y="379190"/>
                        <a:pt x="7906" y="379190"/>
                      </a:cubicBezTo>
                      <a:cubicBezTo>
                        <a:pt x="9906" y="373666"/>
                        <a:pt x="12859" y="365855"/>
                        <a:pt x="13811" y="363188"/>
                      </a:cubicBezTo>
                      <a:cubicBezTo>
                        <a:pt x="114776" y="84010"/>
                        <a:pt x="500824" y="46482"/>
                        <a:pt x="577120" y="29718"/>
                      </a:cubicBezTo>
                      <a:close/>
                    </a:path>
                  </a:pathLst>
                </a:custGeom>
                <a:solidFill>
                  <a:srgbClr val="B2B6B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2" name="Google Shape;372;p6"/>
                <p:cNvSpPr/>
                <p:nvPr/>
              </p:nvSpPr>
              <p:spPr>
                <a:xfrm>
                  <a:off x="6236112" y="4425315"/>
                  <a:ext cx="3049143" cy="351758"/>
                </a:xfrm>
                <a:custGeom>
                  <a:rect b="b" l="l" r="r" t="t"/>
                  <a:pathLst>
                    <a:path extrusionOk="0" h="351758" w="3049143">
                      <a:moveTo>
                        <a:pt x="531019" y="32671"/>
                      </a:moveTo>
                      <a:cubicBezTo>
                        <a:pt x="650367" y="14383"/>
                        <a:pt x="766286" y="7334"/>
                        <a:pt x="876681" y="7334"/>
                      </a:cubicBezTo>
                      <a:cubicBezTo>
                        <a:pt x="1008602" y="7334"/>
                        <a:pt x="1132713" y="17526"/>
                        <a:pt x="1245584" y="30861"/>
                      </a:cubicBezTo>
                      <a:cubicBezTo>
                        <a:pt x="1468374" y="55150"/>
                        <a:pt x="1871281" y="118015"/>
                        <a:pt x="2168271" y="136874"/>
                      </a:cubicBezTo>
                      <a:cubicBezTo>
                        <a:pt x="2466118" y="155734"/>
                        <a:pt x="3035903" y="162592"/>
                        <a:pt x="3049143" y="162687"/>
                      </a:cubicBezTo>
                      <a:lnTo>
                        <a:pt x="3049143" y="158305"/>
                      </a:lnTo>
                      <a:lnTo>
                        <a:pt x="3042571" y="155162"/>
                      </a:lnTo>
                      <a:cubicBezTo>
                        <a:pt x="2977230" y="154400"/>
                        <a:pt x="2450592" y="147256"/>
                        <a:pt x="2168748" y="129445"/>
                      </a:cubicBezTo>
                      <a:cubicBezTo>
                        <a:pt x="1872234" y="110680"/>
                        <a:pt x="1469422" y="47815"/>
                        <a:pt x="1246442" y="23527"/>
                      </a:cubicBezTo>
                      <a:cubicBezTo>
                        <a:pt x="1133380" y="10096"/>
                        <a:pt x="1009079" y="0"/>
                        <a:pt x="876681" y="0"/>
                      </a:cubicBezTo>
                      <a:cubicBezTo>
                        <a:pt x="766001" y="0"/>
                        <a:pt x="649700" y="7144"/>
                        <a:pt x="529685" y="25527"/>
                      </a:cubicBezTo>
                      <a:cubicBezTo>
                        <a:pt x="434626" y="46958"/>
                        <a:pt x="99060" y="87344"/>
                        <a:pt x="7525" y="333280"/>
                      </a:cubicBezTo>
                      <a:cubicBezTo>
                        <a:pt x="6572" y="335947"/>
                        <a:pt x="2477" y="345567"/>
                        <a:pt x="0" y="351758"/>
                      </a:cubicBezTo>
                      <a:cubicBezTo>
                        <a:pt x="2667" y="351758"/>
                        <a:pt x="5429" y="351758"/>
                        <a:pt x="8001" y="351663"/>
                      </a:cubicBezTo>
                      <a:cubicBezTo>
                        <a:pt x="10382" y="345853"/>
                        <a:pt x="13526" y="338328"/>
                        <a:pt x="14478" y="335851"/>
                      </a:cubicBezTo>
                      <a:cubicBezTo>
                        <a:pt x="103156" y="95440"/>
                        <a:pt x="435197" y="53816"/>
                        <a:pt x="531019" y="32671"/>
                      </a:cubicBezTo>
                      <a:close/>
                    </a:path>
                  </a:pathLst>
                </a:custGeom>
                <a:solidFill>
                  <a:srgbClr val="B6BAB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3" name="Google Shape;373;p6"/>
                <p:cNvSpPr/>
                <p:nvPr/>
              </p:nvSpPr>
              <p:spPr>
                <a:xfrm>
                  <a:off x="6273736" y="4452270"/>
                  <a:ext cx="3065906" cy="323850"/>
                </a:xfrm>
                <a:custGeom>
                  <a:rect b="b" l="l" r="r" t="t"/>
                  <a:pathLst>
                    <a:path extrusionOk="0" h="323850" w="3065906">
                      <a:moveTo>
                        <a:pt x="483680" y="36195"/>
                      </a:moveTo>
                      <a:cubicBezTo>
                        <a:pt x="607695" y="15621"/>
                        <a:pt x="731425" y="7525"/>
                        <a:pt x="848678" y="7525"/>
                      </a:cubicBezTo>
                      <a:cubicBezTo>
                        <a:pt x="972407" y="7525"/>
                        <a:pt x="1088802" y="16478"/>
                        <a:pt x="1190625" y="28861"/>
                      </a:cubicBezTo>
                      <a:cubicBezTo>
                        <a:pt x="1408271" y="52673"/>
                        <a:pt x="1839278" y="124778"/>
                        <a:pt x="2141696" y="141161"/>
                      </a:cubicBezTo>
                      <a:cubicBezTo>
                        <a:pt x="2444972" y="157544"/>
                        <a:pt x="3049524" y="160687"/>
                        <a:pt x="3065907" y="160782"/>
                      </a:cubicBezTo>
                      <a:lnTo>
                        <a:pt x="3065907" y="156877"/>
                      </a:lnTo>
                      <a:lnTo>
                        <a:pt x="3058287" y="153257"/>
                      </a:lnTo>
                      <a:cubicBezTo>
                        <a:pt x="2985421" y="152781"/>
                        <a:pt x="2428780" y="149162"/>
                        <a:pt x="2142077" y="133636"/>
                      </a:cubicBezTo>
                      <a:cubicBezTo>
                        <a:pt x="1840325" y="117253"/>
                        <a:pt x="1409510" y="45244"/>
                        <a:pt x="1191482" y="21336"/>
                      </a:cubicBezTo>
                      <a:cubicBezTo>
                        <a:pt x="1089469" y="8954"/>
                        <a:pt x="972788" y="0"/>
                        <a:pt x="848678" y="0"/>
                      </a:cubicBezTo>
                      <a:cubicBezTo>
                        <a:pt x="731139" y="0"/>
                        <a:pt x="607028" y="8001"/>
                        <a:pt x="482346" y="28766"/>
                      </a:cubicBezTo>
                      <a:cubicBezTo>
                        <a:pt x="367665" y="54483"/>
                        <a:pt x="86201" y="99060"/>
                        <a:pt x="7048" y="306038"/>
                      </a:cubicBezTo>
                      <a:cubicBezTo>
                        <a:pt x="6096" y="308610"/>
                        <a:pt x="2381" y="317659"/>
                        <a:pt x="0" y="323850"/>
                      </a:cubicBezTo>
                      <a:cubicBezTo>
                        <a:pt x="2762" y="323755"/>
                        <a:pt x="5429" y="323660"/>
                        <a:pt x="8096" y="323564"/>
                      </a:cubicBezTo>
                      <a:cubicBezTo>
                        <a:pt x="10382" y="317849"/>
                        <a:pt x="13145" y="310991"/>
                        <a:pt x="14002" y="308705"/>
                      </a:cubicBezTo>
                      <a:cubicBezTo>
                        <a:pt x="90297" y="107252"/>
                        <a:pt x="368522" y="61722"/>
                        <a:pt x="483680" y="36195"/>
                      </a:cubicBezTo>
                      <a:close/>
                    </a:path>
                  </a:pathLst>
                </a:custGeom>
                <a:solidFill>
                  <a:srgbClr val="BBBFC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4" name="Google Shape;374;p6"/>
                <p:cNvSpPr/>
                <p:nvPr/>
              </p:nvSpPr>
              <p:spPr>
                <a:xfrm>
                  <a:off x="6311264" y="4479607"/>
                  <a:ext cx="3082766" cy="294989"/>
                </a:xfrm>
                <a:custGeom>
                  <a:rect b="b" l="l" r="r" t="t"/>
                  <a:pathLst>
                    <a:path extrusionOk="0" h="294989" w="3082766">
                      <a:moveTo>
                        <a:pt x="436436" y="39434"/>
                      </a:moveTo>
                      <a:cubicBezTo>
                        <a:pt x="564547" y="16288"/>
                        <a:pt x="696468" y="7334"/>
                        <a:pt x="820103" y="7334"/>
                      </a:cubicBezTo>
                      <a:cubicBezTo>
                        <a:pt x="935831" y="7334"/>
                        <a:pt x="1044226" y="15145"/>
                        <a:pt x="1135761" y="26670"/>
                      </a:cubicBezTo>
                      <a:cubicBezTo>
                        <a:pt x="1348264" y="50102"/>
                        <a:pt x="1807369" y="131350"/>
                        <a:pt x="2115121" y="145352"/>
                      </a:cubicBezTo>
                      <a:cubicBezTo>
                        <a:pt x="2423922" y="159353"/>
                        <a:pt x="3063049" y="158687"/>
                        <a:pt x="3082766" y="158877"/>
                      </a:cubicBezTo>
                      <a:lnTo>
                        <a:pt x="3082766" y="155543"/>
                      </a:lnTo>
                      <a:lnTo>
                        <a:pt x="3074003" y="151352"/>
                      </a:lnTo>
                      <a:cubicBezTo>
                        <a:pt x="2993708" y="151257"/>
                        <a:pt x="2406872" y="151067"/>
                        <a:pt x="2115407" y="137922"/>
                      </a:cubicBezTo>
                      <a:cubicBezTo>
                        <a:pt x="1808511" y="124016"/>
                        <a:pt x="1349502" y="42767"/>
                        <a:pt x="1136618" y="19336"/>
                      </a:cubicBezTo>
                      <a:cubicBezTo>
                        <a:pt x="1044892" y="7811"/>
                        <a:pt x="936117" y="0"/>
                        <a:pt x="820103" y="0"/>
                      </a:cubicBezTo>
                      <a:cubicBezTo>
                        <a:pt x="696087" y="0"/>
                        <a:pt x="563689" y="8954"/>
                        <a:pt x="434912" y="32195"/>
                      </a:cubicBezTo>
                      <a:cubicBezTo>
                        <a:pt x="301180" y="62198"/>
                        <a:pt x="74676" y="110490"/>
                        <a:pt x="7239" y="277463"/>
                      </a:cubicBezTo>
                      <a:cubicBezTo>
                        <a:pt x="6001" y="280607"/>
                        <a:pt x="2191" y="289370"/>
                        <a:pt x="0" y="294989"/>
                      </a:cubicBezTo>
                      <a:cubicBezTo>
                        <a:pt x="2762" y="294799"/>
                        <a:pt x="5524" y="294608"/>
                        <a:pt x="8287" y="294513"/>
                      </a:cubicBezTo>
                      <a:cubicBezTo>
                        <a:pt x="10382" y="289370"/>
                        <a:pt x="13145" y="282988"/>
                        <a:pt x="14192" y="280226"/>
                      </a:cubicBezTo>
                      <a:cubicBezTo>
                        <a:pt x="78867" y="118301"/>
                        <a:pt x="302514" y="69056"/>
                        <a:pt x="436436" y="39434"/>
                      </a:cubicBezTo>
                      <a:close/>
                    </a:path>
                  </a:pathLst>
                </a:custGeom>
                <a:solidFill>
                  <a:srgbClr val="BFC3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5" name="Google Shape;375;p6"/>
                <p:cNvSpPr/>
                <p:nvPr/>
              </p:nvSpPr>
              <p:spPr>
                <a:xfrm>
                  <a:off x="6349459" y="4506467"/>
                  <a:ext cx="3098863" cy="265175"/>
                </a:xfrm>
                <a:custGeom>
                  <a:rect b="b" l="l" r="r" t="t"/>
                  <a:pathLst>
                    <a:path extrusionOk="0" h="265175" w="3098863">
                      <a:moveTo>
                        <a:pt x="388525" y="43053"/>
                      </a:moveTo>
                      <a:cubicBezTo>
                        <a:pt x="520065" y="17336"/>
                        <a:pt x="660559" y="7334"/>
                        <a:pt x="790289" y="7334"/>
                      </a:cubicBezTo>
                      <a:cubicBezTo>
                        <a:pt x="898017" y="7334"/>
                        <a:pt x="998411" y="14288"/>
                        <a:pt x="1080231" y="24860"/>
                      </a:cubicBezTo>
                      <a:cubicBezTo>
                        <a:pt x="1287685" y="47816"/>
                        <a:pt x="1774793" y="138303"/>
                        <a:pt x="2087880" y="149828"/>
                      </a:cubicBezTo>
                      <a:cubicBezTo>
                        <a:pt x="2267998" y="156496"/>
                        <a:pt x="2566131" y="157829"/>
                        <a:pt x="2792254" y="157829"/>
                      </a:cubicBezTo>
                      <a:cubicBezTo>
                        <a:pt x="2952941" y="157829"/>
                        <a:pt x="3077242" y="157163"/>
                        <a:pt x="3096863" y="157163"/>
                      </a:cubicBezTo>
                      <a:cubicBezTo>
                        <a:pt x="3097816" y="157163"/>
                        <a:pt x="3098483" y="157163"/>
                        <a:pt x="3098673" y="157163"/>
                      </a:cubicBezTo>
                      <a:lnTo>
                        <a:pt x="3098864" y="154400"/>
                      </a:lnTo>
                      <a:lnTo>
                        <a:pt x="3088958" y="149733"/>
                      </a:lnTo>
                      <a:cubicBezTo>
                        <a:pt x="3054477" y="149828"/>
                        <a:pt x="2938463" y="150400"/>
                        <a:pt x="2792159" y="150400"/>
                      </a:cubicBezTo>
                      <a:cubicBezTo>
                        <a:pt x="2566131" y="150400"/>
                        <a:pt x="2267903" y="148971"/>
                        <a:pt x="2088071" y="142399"/>
                      </a:cubicBezTo>
                      <a:cubicBezTo>
                        <a:pt x="1775841" y="130873"/>
                        <a:pt x="1288923" y="40481"/>
                        <a:pt x="1080992" y="17526"/>
                      </a:cubicBezTo>
                      <a:cubicBezTo>
                        <a:pt x="998887" y="6858"/>
                        <a:pt x="898303" y="0"/>
                        <a:pt x="790194" y="0"/>
                      </a:cubicBezTo>
                      <a:cubicBezTo>
                        <a:pt x="660083" y="0"/>
                        <a:pt x="519113" y="10096"/>
                        <a:pt x="386906" y="35909"/>
                      </a:cubicBezTo>
                      <a:cubicBezTo>
                        <a:pt x="234506" y="69913"/>
                        <a:pt x="61627" y="122015"/>
                        <a:pt x="6477" y="250031"/>
                      </a:cubicBezTo>
                      <a:cubicBezTo>
                        <a:pt x="5239" y="252984"/>
                        <a:pt x="2191" y="259937"/>
                        <a:pt x="0" y="265176"/>
                      </a:cubicBezTo>
                      <a:cubicBezTo>
                        <a:pt x="2858" y="264890"/>
                        <a:pt x="5715" y="264605"/>
                        <a:pt x="8382" y="264319"/>
                      </a:cubicBezTo>
                      <a:cubicBezTo>
                        <a:pt x="10287" y="259937"/>
                        <a:pt x="12287" y="255175"/>
                        <a:pt x="13240" y="252889"/>
                      </a:cubicBezTo>
                      <a:cubicBezTo>
                        <a:pt x="65913" y="129540"/>
                        <a:pt x="236411" y="76771"/>
                        <a:pt x="388525" y="43053"/>
                      </a:cubicBezTo>
                      <a:close/>
                    </a:path>
                  </a:pathLst>
                </a:custGeom>
                <a:solidFill>
                  <a:srgbClr val="C4C8C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 name="Google Shape;376;p6"/>
                <p:cNvSpPr/>
                <p:nvPr/>
              </p:nvSpPr>
              <p:spPr>
                <a:xfrm>
                  <a:off x="6389083" y="4533042"/>
                  <a:ext cx="3113627" cy="233933"/>
                </a:xfrm>
                <a:custGeom>
                  <a:rect b="b" l="l" r="r" t="t"/>
                  <a:pathLst>
                    <a:path extrusionOk="0" h="233933" w="3113627">
                      <a:moveTo>
                        <a:pt x="339185" y="47054"/>
                      </a:moveTo>
                      <a:cubicBezTo>
                        <a:pt x="473488" y="18764"/>
                        <a:pt x="622935" y="7525"/>
                        <a:pt x="758095" y="7525"/>
                      </a:cubicBezTo>
                      <a:cubicBezTo>
                        <a:pt x="858107" y="7525"/>
                        <a:pt x="950500" y="13621"/>
                        <a:pt x="1023271" y="23431"/>
                      </a:cubicBezTo>
                      <a:cubicBezTo>
                        <a:pt x="1225582" y="45911"/>
                        <a:pt x="1740789" y="145542"/>
                        <a:pt x="2059305" y="154686"/>
                      </a:cubicBezTo>
                      <a:cubicBezTo>
                        <a:pt x="2174272" y="157924"/>
                        <a:pt x="2339436" y="158972"/>
                        <a:pt x="2505075" y="158972"/>
                      </a:cubicBezTo>
                      <a:cubicBezTo>
                        <a:pt x="2794350" y="158972"/>
                        <a:pt x="3085148" y="155734"/>
                        <a:pt x="3112390" y="155734"/>
                      </a:cubicBezTo>
                      <a:cubicBezTo>
                        <a:pt x="3112866" y="155734"/>
                        <a:pt x="3113246" y="155734"/>
                        <a:pt x="3113437" y="155734"/>
                      </a:cubicBezTo>
                      <a:lnTo>
                        <a:pt x="3113627" y="153448"/>
                      </a:lnTo>
                      <a:lnTo>
                        <a:pt x="3102674" y="148304"/>
                      </a:lnTo>
                      <a:cubicBezTo>
                        <a:pt x="3044095" y="148685"/>
                        <a:pt x="2774061" y="151447"/>
                        <a:pt x="2504980" y="151447"/>
                      </a:cubicBezTo>
                      <a:cubicBezTo>
                        <a:pt x="2339340" y="151447"/>
                        <a:pt x="2174177" y="150400"/>
                        <a:pt x="2059400" y="147161"/>
                      </a:cubicBezTo>
                      <a:cubicBezTo>
                        <a:pt x="1741932" y="138113"/>
                        <a:pt x="1226916" y="38576"/>
                        <a:pt x="1024128" y="15907"/>
                      </a:cubicBezTo>
                      <a:cubicBezTo>
                        <a:pt x="951071" y="6096"/>
                        <a:pt x="858393" y="0"/>
                        <a:pt x="758095" y="0"/>
                      </a:cubicBezTo>
                      <a:cubicBezTo>
                        <a:pt x="622459" y="0"/>
                        <a:pt x="472631" y="11144"/>
                        <a:pt x="337566" y="39719"/>
                      </a:cubicBezTo>
                      <a:cubicBezTo>
                        <a:pt x="161163" y="79057"/>
                        <a:pt x="37433" y="137446"/>
                        <a:pt x="0" y="233934"/>
                      </a:cubicBezTo>
                      <a:cubicBezTo>
                        <a:pt x="3048" y="233553"/>
                        <a:pt x="5906" y="233077"/>
                        <a:pt x="8668" y="232696"/>
                      </a:cubicBezTo>
                      <a:cubicBezTo>
                        <a:pt x="45911" y="142970"/>
                        <a:pt x="165926" y="85439"/>
                        <a:pt x="339185" y="47054"/>
                      </a:cubicBezTo>
                      <a:close/>
                    </a:path>
                  </a:pathLst>
                </a:custGeom>
                <a:solidFill>
                  <a:srgbClr val="C8CCD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7" name="Google Shape;377;p6"/>
                <p:cNvSpPr/>
                <p:nvPr/>
              </p:nvSpPr>
              <p:spPr>
                <a:xfrm>
                  <a:off x="6429374" y="4559808"/>
                  <a:ext cx="3127819" cy="200215"/>
                </a:xfrm>
                <a:custGeom>
                  <a:rect b="b" l="l" r="r" t="t"/>
                  <a:pathLst>
                    <a:path extrusionOk="0" h="200215" w="3127819">
                      <a:moveTo>
                        <a:pt x="289179" y="50768"/>
                      </a:moveTo>
                      <a:cubicBezTo>
                        <a:pt x="425577" y="19717"/>
                        <a:pt x="584263" y="7334"/>
                        <a:pt x="724281" y="7334"/>
                      </a:cubicBezTo>
                      <a:cubicBezTo>
                        <a:pt x="816769" y="7334"/>
                        <a:pt x="901160" y="12763"/>
                        <a:pt x="965645" y="21717"/>
                      </a:cubicBezTo>
                      <a:cubicBezTo>
                        <a:pt x="1162812" y="43815"/>
                        <a:pt x="1706213" y="152590"/>
                        <a:pt x="2029968" y="159258"/>
                      </a:cubicBezTo>
                      <a:cubicBezTo>
                        <a:pt x="2101406" y="160687"/>
                        <a:pt x="2192941" y="161258"/>
                        <a:pt x="2292668" y="161258"/>
                      </a:cubicBezTo>
                      <a:cubicBezTo>
                        <a:pt x="2642807" y="161258"/>
                        <a:pt x="3093625" y="154210"/>
                        <a:pt x="3126867" y="154210"/>
                      </a:cubicBezTo>
                      <a:cubicBezTo>
                        <a:pt x="3127248" y="154210"/>
                        <a:pt x="3127439" y="154210"/>
                        <a:pt x="3127629" y="154210"/>
                      </a:cubicBezTo>
                      <a:lnTo>
                        <a:pt x="3127820" y="152495"/>
                      </a:lnTo>
                      <a:lnTo>
                        <a:pt x="3115818" y="146876"/>
                      </a:lnTo>
                      <a:cubicBezTo>
                        <a:pt x="3037428" y="147638"/>
                        <a:pt x="2620804" y="153924"/>
                        <a:pt x="2292668" y="153924"/>
                      </a:cubicBezTo>
                      <a:cubicBezTo>
                        <a:pt x="2192941" y="153924"/>
                        <a:pt x="2101406" y="153353"/>
                        <a:pt x="2030063" y="151924"/>
                      </a:cubicBezTo>
                      <a:cubicBezTo>
                        <a:pt x="1707452" y="145256"/>
                        <a:pt x="1164241" y="36576"/>
                        <a:pt x="966502" y="14383"/>
                      </a:cubicBezTo>
                      <a:cubicBezTo>
                        <a:pt x="901636" y="5334"/>
                        <a:pt x="816959" y="0"/>
                        <a:pt x="724186" y="0"/>
                      </a:cubicBezTo>
                      <a:cubicBezTo>
                        <a:pt x="583692" y="0"/>
                        <a:pt x="424624" y="12382"/>
                        <a:pt x="287464" y="43624"/>
                      </a:cubicBezTo>
                      <a:cubicBezTo>
                        <a:pt x="99536" y="85344"/>
                        <a:pt x="27337" y="144971"/>
                        <a:pt x="0" y="200215"/>
                      </a:cubicBezTo>
                      <a:cubicBezTo>
                        <a:pt x="6287" y="198787"/>
                        <a:pt x="9430" y="197929"/>
                        <a:pt x="9430" y="197929"/>
                      </a:cubicBezTo>
                      <a:cubicBezTo>
                        <a:pt x="9430" y="197929"/>
                        <a:pt x="11335" y="192786"/>
                        <a:pt x="18097" y="184309"/>
                      </a:cubicBezTo>
                      <a:cubicBezTo>
                        <a:pt x="51149" y="137160"/>
                        <a:pt x="124778" y="87344"/>
                        <a:pt x="289179" y="50768"/>
                      </a:cubicBezTo>
                      <a:close/>
                    </a:path>
                  </a:pathLst>
                </a:custGeom>
                <a:solidFill>
                  <a:srgbClr val="CDD1D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78" name="Google Shape;378;p6"/>
              <p:cNvGrpSpPr/>
              <p:nvPr/>
            </p:nvGrpSpPr>
            <p:grpSpPr>
              <a:xfrm>
                <a:off x="8226932" y="2270474"/>
                <a:ext cx="1342358" cy="2448686"/>
                <a:chOff x="8226932" y="2270474"/>
                <a:chExt cx="1342358" cy="2448686"/>
              </a:xfrm>
            </p:grpSpPr>
            <p:sp>
              <p:nvSpPr>
                <p:cNvPr id="379" name="Google Shape;379;p6"/>
                <p:cNvSpPr/>
                <p:nvPr/>
              </p:nvSpPr>
              <p:spPr>
                <a:xfrm>
                  <a:off x="8316658" y="2317622"/>
                  <a:ext cx="913828" cy="2239899"/>
                </a:xfrm>
                <a:custGeom>
                  <a:rect b="b" l="l" r="r" t="t"/>
                  <a:pathLst>
                    <a:path extrusionOk="0" h="2239899" w="913828">
                      <a:moveTo>
                        <a:pt x="28480" y="14954"/>
                      </a:moveTo>
                      <a:lnTo>
                        <a:pt x="0" y="0"/>
                      </a:lnTo>
                      <a:lnTo>
                        <a:pt x="866013" y="2211324"/>
                      </a:lnTo>
                      <a:cubicBezTo>
                        <a:pt x="866013" y="2211515"/>
                        <a:pt x="866204" y="2211800"/>
                        <a:pt x="866204" y="2212753"/>
                      </a:cubicBezTo>
                      <a:cubicBezTo>
                        <a:pt x="866204" y="2213039"/>
                        <a:pt x="866204" y="2213324"/>
                        <a:pt x="866013" y="2214086"/>
                      </a:cubicBezTo>
                      <a:cubicBezTo>
                        <a:pt x="866013" y="2214563"/>
                        <a:pt x="865251" y="2215706"/>
                        <a:pt x="864012" y="2216277"/>
                      </a:cubicBezTo>
                      <a:lnTo>
                        <a:pt x="913829" y="2239899"/>
                      </a:lnTo>
                      <a:lnTo>
                        <a:pt x="27813" y="15240"/>
                      </a:lnTo>
                      <a:lnTo>
                        <a:pt x="28480" y="14954"/>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0" name="Google Shape;380;p6"/>
                <p:cNvSpPr/>
                <p:nvPr/>
              </p:nvSpPr>
              <p:spPr>
                <a:xfrm>
                  <a:off x="8429719" y="2376963"/>
                  <a:ext cx="964787" cy="2258282"/>
                </a:xfrm>
                <a:custGeom>
                  <a:rect b="b" l="l" r="r" t="t"/>
                  <a:pathLst>
                    <a:path extrusionOk="0" h="2258282" w="964787">
                      <a:moveTo>
                        <a:pt x="28289" y="16859"/>
                      </a:moveTo>
                      <a:lnTo>
                        <a:pt x="30385" y="16002"/>
                      </a:lnTo>
                      <a:lnTo>
                        <a:pt x="0" y="0"/>
                      </a:lnTo>
                      <a:lnTo>
                        <a:pt x="918020" y="2231993"/>
                      </a:lnTo>
                      <a:lnTo>
                        <a:pt x="917829" y="2233041"/>
                      </a:lnTo>
                      <a:cubicBezTo>
                        <a:pt x="917829" y="2233232"/>
                        <a:pt x="917448" y="2234375"/>
                        <a:pt x="916400" y="2235327"/>
                      </a:cubicBezTo>
                      <a:lnTo>
                        <a:pt x="964787" y="2258283"/>
                      </a:lnTo>
                      <a:cubicBezTo>
                        <a:pt x="964787" y="2258283"/>
                        <a:pt x="964787" y="2258283"/>
                        <a:pt x="964787" y="2258283"/>
                      </a:cubicBezTo>
                      <a:lnTo>
                        <a:pt x="28289" y="16859"/>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1" name="Google Shape;381;p6"/>
                <p:cNvSpPr/>
                <p:nvPr/>
              </p:nvSpPr>
              <p:spPr>
                <a:xfrm>
                  <a:off x="8391905" y="2357246"/>
                  <a:ext cx="948023" cy="2252091"/>
                </a:xfrm>
                <a:custGeom>
                  <a:rect b="b" l="l" r="r" t="t"/>
                  <a:pathLst>
                    <a:path extrusionOk="0" h="2252091" w="948023">
                      <a:moveTo>
                        <a:pt x="29813" y="15621"/>
                      </a:moveTo>
                      <a:lnTo>
                        <a:pt x="0" y="0"/>
                      </a:lnTo>
                      <a:lnTo>
                        <a:pt x="900494" y="2224278"/>
                      </a:lnTo>
                      <a:lnTo>
                        <a:pt x="900494" y="2224278"/>
                      </a:lnTo>
                      <a:cubicBezTo>
                        <a:pt x="900684" y="2224659"/>
                        <a:pt x="900779" y="2225135"/>
                        <a:pt x="900779" y="2225612"/>
                      </a:cubicBezTo>
                      <a:cubicBezTo>
                        <a:pt x="900779" y="2225707"/>
                        <a:pt x="900779" y="2226183"/>
                        <a:pt x="900589" y="2227040"/>
                      </a:cubicBezTo>
                      <a:cubicBezTo>
                        <a:pt x="900589" y="2227421"/>
                        <a:pt x="900018" y="2228279"/>
                        <a:pt x="899160" y="2228945"/>
                      </a:cubicBezTo>
                      <a:lnTo>
                        <a:pt x="948024" y="2252091"/>
                      </a:lnTo>
                      <a:lnTo>
                        <a:pt x="28290" y="16288"/>
                      </a:lnTo>
                      <a:lnTo>
                        <a:pt x="29813" y="15621"/>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2" name="Google Shape;382;p6"/>
                <p:cNvSpPr/>
                <p:nvPr/>
              </p:nvSpPr>
              <p:spPr>
                <a:xfrm>
                  <a:off x="8354282" y="2337339"/>
                  <a:ext cx="930497" cy="2245899"/>
                </a:xfrm>
                <a:custGeom>
                  <a:rect b="b" l="l" r="r" t="t"/>
                  <a:pathLst>
                    <a:path extrusionOk="0" h="2245899" w="930497">
                      <a:moveTo>
                        <a:pt x="28004" y="15811"/>
                      </a:moveTo>
                      <a:lnTo>
                        <a:pt x="29146" y="15335"/>
                      </a:lnTo>
                      <a:lnTo>
                        <a:pt x="0" y="0"/>
                      </a:lnTo>
                      <a:lnTo>
                        <a:pt x="883348" y="2218087"/>
                      </a:lnTo>
                      <a:lnTo>
                        <a:pt x="883348" y="2218563"/>
                      </a:lnTo>
                      <a:cubicBezTo>
                        <a:pt x="883348" y="2218658"/>
                        <a:pt x="883348" y="2218849"/>
                        <a:pt x="883348" y="2219135"/>
                      </a:cubicBezTo>
                      <a:cubicBezTo>
                        <a:pt x="883348" y="2219420"/>
                        <a:pt x="883348" y="2219801"/>
                        <a:pt x="883158" y="2220659"/>
                      </a:cubicBezTo>
                      <a:cubicBezTo>
                        <a:pt x="883062" y="2221135"/>
                        <a:pt x="882396" y="2221992"/>
                        <a:pt x="881443" y="2222659"/>
                      </a:cubicBezTo>
                      <a:lnTo>
                        <a:pt x="930497" y="2245900"/>
                      </a:lnTo>
                      <a:cubicBezTo>
                        <a:pt x="930497" y="2245709"/>
                        <a:pt x="930497" y="2245614"/>
                        <a:pt x="930497" y="2245424"/>
                      </a:cubicBezTo>
                      <a:lnTo>
                        <a:pt x="28004" y="15811"/>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3" name="Google Shape;383;p6"/>
                <p:cNvSpPr/>
                <p:nvPr/>
              </p:nvSpPr>
              <p:spPr>
                <a:xfrm>
                  <a:off x="8542590" y="2436399"/>
                  <a:ext cx="1015841" cy="2276570"/>
                </a:xfrm>
                <a:custGeom>
                  <a:rect b="b" l="l" r="r" t="t"/>
                  <a:pathLst>
                    <a:path extrusionOk="0" h="2276570" w="1015841">
                      <a:moveTo>
                        <a:pt x="32385" y="17050"/>
                      </a:moveTo>
                      <a:lnTo>
                        <a:pt x="0" y="0"/>
                      </a:lnTo>
                      <a:lnTo>
                        <a:pt x="971169" y="2254949"/>
                      </a:lnTo>
                      <a:lnTo>
                        <a:pt x="970598" y="2255139"/>
                      </a:lnTo>
                      <a:lnTo>
                        <a:pt x="1015842" y="2276570"/>
                      </a:lnTo>
                      <a:lnTo>
                        <a:pt x="28956" y="18478"/>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4" name="Google Shape;384;p6"/>
                <p:cNvSpPr/>
                <p:nvPr/>
              </p:nvSpPr>
              <p:spPr>
                <a:xfrm>
                  <a:off x="8504966" y="2416587"/>
                  <a:ext cx="998887" cy="2270474"/>
                </a:xfrm>
                <a:custGeom>
                  <a:rect b="b" l="l" r="r" t="t"/>
                  <a:pathLst>
                    <a:path extrusionOk="0" h="2270474" w="998887">
                      <a:moveTo>
                        <a:pt x="31718" y="16669"/>
                      </a:moveTo>
                      <a:lnTo>
                        <a:pt x="0" y="0"/>
                      </a:lnTo>
                      <a:lnTo>
                        <a:pt x="953358" y="2247138"/>
                      </a:lnTo>
                      <a:lnTo>
                        <a:pt x="951834" y="2248186"/>
                      </a:lnTo>
                      <a:lnTo>
                        <a:pt x="998887" y="2270474"/>
                      </a:lnTo>
                      <a:lnTo>
                        <a:pt x="28766" y="18002"/>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5" name="Google Shape;385;p6"/>
                <p:cNvSpPr/>
                <p:nvPr/>
              </p:nvSpPr>
              <p:spPr>
                <a:xfrm>
                  <a:off x="8226932" y="2270474"/>
                  <a:ext cx="952119" cy="2262758"/>
                </a:xfrm>
                <a:custGeom>
                  <a:rect b="b" l="l" r="r" t="t"/>
                  <a:pathLst>
                    <a:path extrusionOk="0" h="2262758" w="952119">
                      <a:moveTo>
                        <a:pt x="952024" y="2260092"/>
                      </a:moveTo>
                      <a:lnTo>
                        <a:pt x="948595" y="2258854"/>
                      </a:lnTo>
                      <a:lnTo>
                        <a:pt x="951738" y="2259902"/>
                      </a:lnTo>
                      <a:lnTo>
                        <a:pt x="950024" y="2259902"/>
                      </a:lnTo>
                      <a:lnTo>
                        <a:pt x="948595" y="2260759"/>
                      </a:lnTo>
                      <a:lnTo>
                        <a:pt x="79629" y="42005"/>
                      </a:lnTo>
                      <a:lnTo>
                        <a:pt x="79820" y="42005"/>
                      </a:lnTo>
                      <a:lnTo>
                        <a:pt x="52007" y="27337"/>
                      </a:lnTo>
                      <a:lnTo>
                        <a:pt x="900779" y="2232184"/>
                      </a:lnTo>
                      <a:lnTo>
                        <a:pt x="900970" y="2232946"/>
                      </a:lnTo>
                      <a:lnTo>
                        <a:pt x="900970" y="2232946"/>
                      </a:lnTo>
                      <a:lnTo>
                        <a:pt x="893636" y="2234470"/>
                      </a:lnTo>
                      <a:lnTo>
                        <a:pt x="893636" y="2234279"/>
                      </a:lnTo>
                      <a:lnTo>
                        <a:pt x="41910" y="22098"/>
                      </a:lnTo>
                      <a:lnTo>
                        <a:pt x="14288" y="7525"/>
                      </a:lnTo>
                      <a:lnTo>
                        <a:pt x="846011" y="2205990"/>
                      </a:lnTo>
                      <a:lnTo>
                        <a:pt x="839058" y="2208657"/>
                      </a:lnTo>
                      <a:lnTo>
                        <a:pt x="4382" y="2286"/>
                      </a:lnTo>
                      <a:lnTo>
                        <a:pt x="0" y="0"/>
                      </a:lnTo>
                      <a:lnTo>
                        <a:pt x="835153" y="2207323"/>
                      </a:lnTo>
                      <a:lnTo>
                        <a:pt x="952119" y="2262759"/>
                      </a:lnTo>
                      <a:lnTo>
                        <a:pt x="952119" y="2256377"/>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6" name="Google Shape;386;p6"/>
                <p:cNvSpPr/>
                <p:nvPr/>
              </p:nvSpPr>
              <p:spPr>
                <a:xfrm>
                  <a:off x="8467343" y="2396870"/>
                  <a:ext cx="981836" cy="2264282"/>
                </a:xfrm>
                <a:custGeom>
                  <a:rect b="b" l="l" r="r" t="t"/>
                  <a:pathLst>
                    <a:path extrusionOk="0" h="2264282" w="981836">
                      <a:moveTo>
                        <a:pt x="31051" y="16288"/>
                      </a:moveTo>
                      <a:lnTo>
                        <a:pt x="0" y="0"/>
                      </a:lnTo>
                      <a:lnTo>
                        <a:pt x="935641" y="2239423"/>
                      </a:lnTo>
                      <a:lnTo>
                        <a:pt x="934593" y="2241042"/>
                      </a:lnTo>
                      <a:cubicBezTo>
                        <a:pt x="934498" y="2241233"/>
                        <a:pt x="934212" y="2241423"/>
                        <a:pt x="934022" y="2241614"/>
                      </a:cubicBezTo>
                      <a:lnTo>
                        <a:pt x="981837" y="2264283"/>
                      </a:lnTo>
                      <a:lnTo>
                        <a:pt x="28480" y="17335"/>
                      </a:lnTo>
                      <a:lnTo>
                        <a:pt x="31051" y="16288"/>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7" name="Google Shape;387;p6"/>
                <p:cNvSpPr/>
                <p:nvPr/>
              </p:nvSpPr>
              <p:spPr>
                <a:xfrm>
                  <a:off x="8231313" y="2272760"/>
                  <a:ext cx="841628" cy="2206370"/>
                </a:xfrm>
                <a:custGeom>
                  <a:rect b="b" l="l" r="r" t="t"/>
                  <a:pathLst>
                    <a:path extrusionOk="0" h="2206370" w="841628">
                      <a:moveTo>
                        <a:pt x="841629" y="2203704"/>
                      </a:moveTo>
                      <a:lnTo>
                        <a:pt x="9906" y="5239"/>
                      </a:lnTo>
                      <a:lnTo>
                        <a:pt x="0" y="0"/>
                      </a:lnTo>
                      <a:lnTo>
                        <a:pt x="834676" y="2206371"/>
                      </a:lnTo>
                      <a:close/>
                    </a:path>
                  </a:pathLst>
                </a:custGeom>
                <a:solidFill>
                  <a:srgbClr val="A4A8A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8" name="Google Shape;388;p6"/>
                <p:cNvSpPr/>
                <p:nvPr/>
              </p:nvSpPr>
              <p:spPr>
                <a:xfrm>
                  <a:off x="8268842" y="2292572"/>
                  <a:ext cx="859059" cy="2212371"/>
                </a:xfrm>
                <a:custGeom>
                  <a:rect b="b" l="l" r="r" t="t"/>
                  <a:pathLst>
                    <a:path extrusionOk="0" h="2212371" w="859059">
                      <a:moveTo>
                        <a:pt x="851725" y="2212372"/>
                      </a:moveTo>
                      <a:lnTo>
                        <a:pt x="859060" y="2210848"/>
                      </a:lnTo>
                      <a:lnTo>
                        <a:pt x="859060" y="2210848"/>
                      </a:lnTo>
                      <a:lnTo>
                        <a:pt x="858869" y="2210086"/>
                      </a:lnTo>
                      <a:lnTo>
                        <a:pt x="10096" y="5239"/>
                      </a:lnTo>
                      <a:lnTo>
                        <a:pt x="0" y="0"/>
                      </a:lnTo>
                      <a:lnTo>
                        <a:pt x="851725" y="2212181"/>
                      </a:lnTo>
                      <a:close/>
                    </a:path>
                  </a:pathLst>
                </a:custGeom>
                <a:solidFill>
                  <a:srgbClr val="A9ADB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9" name="Google Shape;389;p6"/>
                <p:cNvSpPr/>
                <p:nvPr/>
              </p:nvSpPr>
              <p:spPr>
                <a:xfrm>
                  <a:off x="8306657" y="2312479"/>
                  <a:ext cx="876124" cy="2221610"/>
                </a:xfrm>
                <a:custGeom>
                  <a:rect b="b" l="l" r="r" t="t"/>
                  <a:pathLst>
                    <a:path extrusionOk="0" h="2221610" w="876124">
                      <a:moveTo>
                        <a:pt x="875919" y="2219325"/>
                      </a:moveTo>
                      <a:cubicBezTo>
                        <a:pt x="876205" y="2218563"/>
                        <a:pt x="876109" y="2218278"/>
                        <a:pt x="876109" y="2217992"/>
                      </a:cubicBezTo>
                      <a:cubicBezTo>
                        <a:pt x="876109" y="2217039"/>
                        <a:pt x="875919" y="2216753"/>
                        <a:pt x="875919" y="2216563"/>
                      </a:cubicBezTo>
                      <a:lnTo>
                        <a:pt x="10001" y="5144"/>
                      </a:lnTo>
                      <a:lnTo>
                        <a:pt x="95" y="0"/>
                      </a:lnTo>
                      <a:lnTo>
                        <a:pt x="0" y="95"/>
                      </a:lnTo>
                      <a:lnTo>
                        <a:pt x="868966" y="2218849"/>
                      </a:lnTo>
                      <a:lnTo>
                        <a:pt x="870394" y="2217992"/>
                      </a:lnTo>
                      <a:lnTo>
                        <a:pt x="872109" y="2217992"/>
                      </a:lnTo>
                      <a:lnTo>
                        <a:pt x="868966" y="2216944"/>
                      </a:lnTo>
                      <a:lnTo>
                        <a:pt x="872394" y="2218087"/>
                      </a:lnTo>
                      <a:lnTo>
                        <a:pt x="872394" y="2214467"/>
                      </a:lnTo>
                      <a:lnTo>
                        <a:pt x="872394" y="2220849"/>
                      </a:lnTo>
                      <a:lnTo>
                        <a:pt x="874014" y="2221611"/>
                      </a:lnTo>
                      <a:cubicBezTo>
                        <a:pt x="875156" y="2220945"/>
                        <a:pt x="875919" y="2219706"/>
                        <a:pt x="875919" y="2219325"/>
                      </a:cubicBezTo>
                      <a:close/>
                    </a:path>
                  </a:pathLst>
                </a:custGeom>
                <a:solidFill>
                  <a:srgbClr val="ADB1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0" name="Google Shape;390;p6"/>
                <p:cNvSpPr/>
                <p:nvPr/>
              </p:nvSpPr>
              <p:spPr>
                <a:xfrm>
                  <a:off x="8344375" y="2332577"/>
                  <a:ext cx="893270" cy="2227611"/>
                </a:xfrm>
                <a:custGeom>
                  <a:rect b="b" l="l" r="r" t="t"/>
                  <a:pathLst>
                    <a:path extrusionOk="0" h="2227611" w="893270">
                      <a:moveTo>
                        <a:pt x="893064" y="2225516"/>
                      </a:moveTo>
                      <a:cubicBezTo>
                        <a:pt x="893350" y="2224659"/>
                        <a:pt x="893255" y="2224374"/>
                        <a:pt x="893255" y="2223992"/>
                      </a:cubicBezTo>
                      <a:cubicBezTo>
                        <a:pt x="893255" y="2223707"/>
                        <a:pt x="893255" y="2223421"/>
                        <a:pt x="893255" y="2223421"/>
                      </a:cubicBezTo>
                      <a:lnTo>
                        <a:pt x="893255" y="2222945"/>
                      </a:lnTo>
                      <a:lnTo>
                        <a:pt x="9906" y="4858"/>
                      </a:lnTo>
                      <a:lnTo>
                        <a:pt x="667" y="0"/>
                      </a:lnTo>
                      <a:lnTo>
                        <a:pt x="0" y="286"/>
                      </a:lnTo>
                      <a:lnTo>
                        <a:pt x="885920" y="2225040"/>
                      </a:lnTo>
                      <a:lnTo>
                        <a:pt x="886206" y="2225135"/>
                      </a:lnTo>
                      <a:lnTo>
                        <a:pt x="888873" y="2224088"/>
                      </a:lnTo>
                      <a:lnTo>
                        <a:pt x="889349" y="2224278"/>
                      </a:lnTo>
                      <a:lnTo>
                        <a:pt x="889349" y="2223897"/>
                      </a:lnTo>
                      <a:lnTo>
                        <a:pt x="889349" y="2224278"/>
                      </a:lnTo>
                      <a:lnTo>
                        <a:pt x="889349" y="2226659"/>
                      </a:lnTo>
                      <a:lnTo>
                        <a:pt x="891350" y="2227612"/>
                      </a:lnTo>
                      <a:cubicBezTo>
                        <a:pt x="892397" y="2226945"/>
                        <a:pt x="893064" y="2225993"/>
                        <a:pt x="893064" y="2225516"/>
                      </a:cubicBezTo>
                      <a:close/>
                      <a:moveTo>
                        <a:pt x="885825" y="2224183"/>
                      </a:moveTo>
                      <a:lnTo>
                        <a:pt x="887254" y="2224088"/>
                      </a:lnTo>
                      <a:lnTo>
                        <a:pt x="887254" y="2224088"/>
                      </a:lnTo>
                      <a:lnTo>
                        <a:pt x="885825" y="2224183"/>
                      </a:lnTo>
                      <a:close/>
                      <a:moveTo>
                        <a:pt x="888492" y="2223897"/>
                      </a:moveTo>
                      <a:lnTo>
                        <a:pt x="886016" y="2223040"/>
                      </a:lnTo>
                      <a:lnTo>
                        <a:pt x="888492" y="2223897"/>
                      </a:lnTo>
                      <a:lnTo>
                        <a:pt x="888492" y="2223897"/>
                      </a:lnTo>
                      <a:close/>
                      <a:moveTo>
                        <a:pt x="889445" y="2223802"/>
                      </a:moveTo>
                      <a:lnTo>
                        <a:pt x="889445" y="2220659"/>
                      </a:lnTo>
                      <a:lnTo>
                        <a:pt x="889445" y="2223802"/>
                      </a:lnTo>
                      <a:close/>
                    </a:path>
                  </a:pathLst>
                </a:custGeom>
                <a:solidFill>
                  <a:srgbClr val="B2B6B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1" name="Google Shape;391;p6"/>
                <p:cNvSpPr/>
                <p:nvPr/>
              </p:nvSpPr>
              <p:spPr>
                <a:xfrm>
                  <a:off x="8382285" y="2352770"/>
                  <a:ext cx="910319" cy="2233517"/>
                </a:xfrm>
                <a:custGeom>
                  <a:rect b="b" l="l" r="r" t="t"/>
                  <a:pathLst>
                    <a:path extrusionOk="0" h="2233517" w="910319">
                      <a:moveTo>
                        <a:pt x="910114" y="2231612"/>
                      </a:moveTo>
                      <a:cubicBezTo>
                        <a:pt x="910399" y="2230755"/>
                        <a:pt x="910304" y="2230279"/>
                        <a:pt x="910304" y="2230184"/>
                      </a:cubicBezTo>
                      <a:cubicBezTo>
                        <a:pt x="910304" y="2229707"/>
                        <a:pt x="910209" y="2229231"/>
                        <a:pt x="910018" y="2228850"/>
                      </a:cubicBezTo>
                      <a:lnTo>
                        <a:pt x="910018" y="2228850"/>
                      </a:lnTo>
                      <a:lnTo>
                        <a:pt x="9715" y="4477"/>
                      </a:lnTo>
                      <a:lnTo>
                        <a:pt x="1143" y="0"/>
                      </a:lnTo>
                      <a:lnTo>
                        <a:pt x="0" y="476"/>
                      </a:lnTo>
                      <a:lnTo>
                        <a:pt x="902589" y="2230184"/>
                      </a:lnTo>
                      <a:cubicBezTo>
                        <a:pt x="902589" y="2230374"/>
                        <a:pt x="902589" y="2230469"/>
                        <a:pt x="902589" y="2230660"/>
                      </a:cubicBezTo>
                      <a:lnTo>
                        <a:pt x="902684" y="2230755"/>
                      </a:lnTo>
                      <a:lnTo>
                        <a:pt x="902779" y="2230755"/>
                      </a:lnTo>
                      <a:lnTo>
                        <a:pt x="902779" y="2230850"/>
                      </a:lnTo>
                      <a:lnTo>
                        <a:pt x="905256" y="2231993"/>
                      </a:lnTo>
                      <a:lnTo>
                        <a:pt x="906208" y="2231327"/>
                      </a:lnTo>
                      <a:lnTo>
                        <a:pt x="906208" y="2232374"/>
                      </a:lnTo>
                      <a:lnTo>
                        <a:pt x="908589" y="2233517"/>
                      </a:lnTo>
                      <a:cubicBezTo>
                        <a:pt x="909542" y="2232851"/>
                        <a:pt x="910018" y="2231993"/>
                        <a:pt x="910114" y="2231612"/>
                      </a:cubicBezTo>
                      <a:close/>
                    </a:path>
                  </a:pathLst>
                </a:custGeom>
                <a:solidFill>
                  <a:srgbClr val="B6BAB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2" name="Google Shape;392;p6"/>
                <p:cNvSpPr/>
                <p:nvPr/>
              </p:nvSpPr>
              <p:spPr>
                <a:xfrm>
                  <a:off x="8420099" y="2372867"/>
                  <a:ext cx="927639" cy="2239517"/>
                </a:xfrm>
                <a:custGeom>
                  <a:rect b="b" l="l" r="r" t="t"/>
                  <a:pathLst>
                    <a:path extrusionOk="0" h="2239517" w="927639">
                      <a:moveTo>
                        <a:pt x="927449" y="2237232"/>
                      </a:moveTo>
                      <a:lnTo>
                        <a:pt x="927640" y="2236185"/>
                      </a:lnTo>
                      <a:lnTo>
                        <a:pt x="9525" y="4191"/>
                      </a:lnTo>
                      <a:lnTo>
                        <a:pt x="1619" y="0"/>
                      </a:lnTo>
                      <a:lnTo>
                        <a:pt x="0" y="667"/>
                      </a:lnTo>
                      <a:lnTo>
                        <a:pt x="919639" y="2236565"/>
                      </a:lnTo>
                      <a:lnTo>
                        <a:pt x="921448" y="2237423"/>
                      </a:lnTo>
                      <a:lnTo>
                        <a:pt x="923068" y="2236756"/>
                      </a:lnTo>
                      <a:lnTo>
                        <a:pt x="923068" y="2238185"/>
                      </a:lnTo>
                      <a:lnTo>
                        <a:pt x="925830" y="2239518"/>
                      </a:lnTo>
                      <a:cubicBezTo>
                        <a:pt x="926973" y="2238566"/>
                        <a:pt x="927449" y="2237423"/>
                        <a:pt x="927449" y="2237232"/>
                      </a:cubicBezTo>
                      <a:close/>
                      <a:moveTo>
                        <a:pt x="923163" y="2236375"/>
                      </a:moveTo>
                      <a:lnTo>
                        <a:pt x="920020" y="2235803"/>
                      </a:lnTo>
                      <a:lnTo>
                        <a:pt x="923163" y="2236375"/>
                      </a:lnTo>
                      <a:lnTo>
                        <a:pt x="923163" y="2233136"/>
                      </a:lnTo>
                      <a:lnTo>
                        <a:pt x="923163" y="2236375"/>
                      </a:lnTo>
                      <a:close/>
                    </a:path>
                  </a:pathLst>
                </a:custGeom>
                <a:solidFill>
                  <a:srgbClr val="BBBFC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3" name="Google Shape;393;p6"/>
                <p:cNvSpPr/>
                <p:nvPr/>
              </p:nvSpPr>
              <p:spPr>
                <a:xfrm>
                  <a:off x="8458008" y="2392965"/>
                  <a:ext cx="944975" cy="2245423"/>
                </a:xfrm>
                <a:custGeom>
                  <a:rect b="b" l="l" r="r" t="t"/>
                  <a:pathLst>
                    <a:path extrusionOk="0" h="2245423" w="944975">
                      <a:moveTo>
                        <a:pt x="944975" y="2243328"/>
                      </a:moveTo>
                      <a:lnTo>
                        <a:pt x="9335" y="3810"/>
                      </a:lnTo>
                      <a:lnTo>
                        <a:pt x="2096" y="0"/>
                      </a:lnTo>
                      <a:lnTo>
                        <a:pt x="0" y="857"/>
                      </a:lnTo>
                      <a:lnTo>
                        <a:pt x="936498" y="2242185"/>
                      </a:lnTo>
                      <a:cubicBezTo>
                        <a:pt x="936498" y="2242185"/>
                        <a:pt x="936498" y="2242185"/>
                        <a:pt x="936498" y="2242185"/>
                      </a:cubicBezTo>
                      <a:lnTo>
                        <a:pt x="939261" y="2243519"/>
                      </a:lnTo>
                      <a:lnTo>
                        <a:pt x="940118" y="2243138"/>
                      </a:lnTo>
                      <a:lnTo>
                        <a:pt x="940118" y="2243900"/>
                      </a:lnTo>
                      <a:lnTo>
                        <a:pt x="943356" y="2245424"/>
                      </a:lnTo>
                      <a:cubicBezTo>
                        <a:pt x="943547" y="2245233"/>
                        <a:pt x="943833" y="2244948"/>
                        <a:pt x="943928" y="2244852"/>
                      </a:cubicBezTo>
                      <a:lnTo>
                        <a:pt x="944975" y="2243328"/>
                      </a:lnTo>
                      <a:close/>
                    </a:path>
                  </a:pathLst>
                </a:custGeom>
                <a:solidFill>
                  <a:srgbClr val="BFC3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4" name="Google Shape;394;p6"/>
                <p:cNvSpPr/>
                <p:nvPr/>
              </p:nvSpPr>
              <p:spPr>
                <a:xfrm>
                  <a:off x="8495823" y="2413158"/>
                  <a:ext cx="962501" cy="2251614"/>
                </a:xfrm>
                <a:custGeom>
                  <a:rect b="b" l="l" r="r" t="t"/>
                  <a:pathLst>
                    <a:path extrusionOk="0" h="2251614" w="962501">
                      <a:moveTo>
                        <a:pt x="9144" y="3429"/>
                      </a:moveTo>
                      <a:lnTo>
                        <a:pt x="2571" y="0"/>
                      </a:lnTo>
                      <a:lnTo>
                        <a:pt x="0" y="1048"/>
                      </a:lnTo>
                      <a:lnTo>
                        <a:pt x="953357" y="2247995"/>
                      </a:lnTo>
                      <a:lnTo>
                        <a:pt x="956881" y="2249710"/>
                      </a:lnTo>
                      <a:lnTo>
                        <a:pt x="957072" y="2249615"/>
                      </a:lnTo>
                      <a:lnTo>
                        <a:pt x="957072" y="2249710"/>
                      </a:lnTo>
                      <a:lnTo>
                        <a:pt x="960977" y="2251615"/>
                      </a:lnTo>
                      <a:lnTo>
                        <a:pt x="962501" y="2250567"/>
                      </a:lnTo>
                      <a:close/>
                    </a:path>
                  </a:pathLst>
                </a:custGeom>
                <a:solidFill>
                  <a:srgbClr val="C4C8C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5" name="Google Shape;395;p6"/>
                <p:cNvSpPr/>
                <p:nvPr/>
              </p:nvSpPr>
              <p:spPr>
                <a:xfrm>
                  <a:off x="8533732" y="2433256"/>
                  <a:ext cx="980027" cy="2258282"/>
                </a:xfrm>
                <a:custGeom>
                  <a:rect b="b" l="l" r="r" t="t"/>
                  <a:pathLst>
                    <a:path extrusionOk="0" h="2258282" w="980027">
                      <a:moveTo>
                        <a:pt x="8858" y="3143"/>
                      </a:moveTo>
                      <a:lnTo>
                        <a:pt x="2953" y="0"/>
                      </a:lnTo>
                      <a:lnTo>
                        <a:pt x="0" y="1333"/>
                      </a:lnTo>
                      <a:lnTo>
                        <a:pt x="970122" y="2253806"/>
                      </a:lnTo>
                      <a:lnTo>
                        <a:pt x="979456" y="2258282"/>
                      </a:lnTo>
                      <a:lnTo>
                        <a:pt x="980027" y="2258092"/>
                      </a:lnTo>
                      <a:close/>
                    </a:path>
                  </a:pathLst>
                </a:custGeom>
                <a:solidFill>
                  <a:srgbClr val="C8CCD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6" name="Google Shape;396;p6"/>
                <p:cNvSpPr/>
                <p:nvPr/>
              </p:nvSpPr>
              <p:spPr>
                <a:xfrm>
                  <a:off x="8574976" y="2451925"/>
                  <a:ext cx="994314" cy="2267235"/>
                </a:xfrm>
                <a:custGeom>
                  <a:rect b="b" l="l" r="r" t="t"/>
                  <a:pathLst>
                    <a:path extrusionOk="0" h="2267235" w="994314">
                      <a:moveTo>
                        <a:pt x="3429" y="0"/>
                      </a:moveTo>
                      <a:lnTo>
                        <a:pt x="0" y="1524"/>
                      </a:lnTo>
                      <a:lnTo>
                        <a:pt x="0" y="1524"/>
                      </a:lnTo>
                      <a:lnTo>
                        <a:pt x="988600" y="2263521"/>
                      </a:lnTo>
                      <a:lnTo>
                        <a:pt x="983456" y="2261140"/>
                      </a:lnTo>
                      <a:lnTo>
                        <a:pt x="985171" y="2265045"/>
                      </a:lnTo>
                      <a:lnTo>
                        <a:pt x="987361" y="2264093"/>
                      </a:lnTo>
                      <a:lnTo>
                        <a:pt x="987361" y="2267236"/>
                      </a:lnTo>
                      <a:cubicBezTo>
                        <a:pt x="988219" y="2267236"/>
                        <a:pt x="988600" y="2267236"/>
                        <a:pt x="988600" y="2267236"/>
                      </a:cubicBezTo>
                      <a:lnTo>
                        <a:pt x="994315" y="2267236"/>
                      </a:lnTo>
                      <a:lnTo>
                        <a:pt x="3429" y="0"/>
                      </a:lnTo>
                      <a:close/>
                    </a:path>
                  </a:pathLst>
                </a:custGeom>
                <a:solidFill>
                  <a:srgbClr val="CDD1D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7" name="Google Shape;397;p6"/>
                <p:cNvSpPr/>
                <p:nvPr/>
              </p:nvSpPr>
              <p:spPr>
                <a:xfrm>
                  <a:off x="8571547" y="2453449"/>
                  <a:ext cx="992028" cy="2261901"/>
                </a:xfrm>
                <a:custGeom>
                  <a:rect b="b" l="l" r="r" t="t"/>
                  <a:pathLst>
                    <a:path extrusionOk="0" h="2261901" w="992028">
                      <a:moveTo>
                        <a:pt x="3429" y="0"/>
                      </a:moveTo>
                      <a:lnTo>
                        <a:pt x="3429" y="0"/>
                      </a:lnTo>
                      <a:lnTo>
                        <a:pt x="0" y="1429"/>
                      </a:lnTo>
                      <a:lnTo>
                        <a:pt x="986885" y="2259520"/>
                      </a:lnTo>
                      <a:lnTo>
                        <a:pt x="992028" y="2261902"/>
                      </a:lnTo>
                      <a:close/>
                    </a:path>
                  </a:pathLst>
                </a:custGeom>
                <a:solidFill>
                  <a:srgbClr val="CDD1D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398" name="Google Shape;398;p6"/>
            <p:cNvSpPr/>
            <p:nvPr/>
          </p:nvSpPr>
          <p:spPr>
            <a:xfrm>
              <a:off x="13818134" y="-3378244"/>
              <a:ext cx="3725049" cy="3292347"/>
            </a:xfrm>
            <a:custGeom>
              <a:rect b="b" l="l" r="r" t="t"/>
              <a:pathLst>
                <a:path extrusionOk="0" h="2720948" w="3040856">
                  <a:moveTo>
                    <a:pt x="2205799" y="225494"/>
                  </a:moveTo>
                  <a:lnTo>
                    <a:pt x="3040856" y="2432818"/>
                  </a:lnTo>
                  <a:cubicBezTo>
                    <a:pt x="3040856" y="2432818"/>
                    <a:pt x="2609659" y="2410910"/>
                    <a:pt x="2334006" y="2382335"/>
                  </a:cubicBezTo>
                  <a:cubicBezTo>
                    <a:pt x="2058352" y="2353760"/>
                    <a:pt x="1767935" y="2327757"/>
                    <a:pt x="1524572" y="2301658"/>
                  </a:cubicBezTo>
                  <a:cubicBezTo>
                    <a:pt x="1281208" y="2275560"/>
                    <a:pt x="1070134" y="2250795"/>
                    <a:pt x="778478" y="2281846"/>
                  </a:cubicBezTo>
                  <a:cubicBezTo>
                    <a:pt x="762381" y="2285561"/>
                    <a:pt x="200406" y="2310421"/>
                    <a:pt x="67913" y="2720949"/>
                  </a:cubicBezTo>
                  <a:cubicBezTo>
                    <a:pt x="61246" y="2494159"/>
                    <a:pt x="0" y="359225"/>
                    <a:pt x="0" y="359225"/>
                  </a:cubicBezTo>
                  <a:cubicBezTo>
                    <a:pt x="0" y="359225"/>
                    <a:pt x="85630" y="58426"/>
                    <a:pt x="435769" y="17373"/>
                  </a:cubicBezTo>
                  <a:cubicBezTo>
                    <a:pt x="474250" y="12420"/>
                    <a:pt x="697706" y="-32252"/>
                    <a:pt x="1088803" y="44710"/>
                  </a:cubicBezTo>
                  <a:cubicBezTo>
                    <a:pt x="1144714" y="55854"/>
                    <a:pt x="1375600" y="96811"/>
                    <a:pt x="1529524" y="126625"/>
                  </a:cubicBezTo>
                  <a:cubicBezTo>
                    <a:pt x="1683544" y="156438"/>
                    <a:pt x="2077498" y="210254"/>
                    <a:pt x="2205799" y="225494"/>
                  </a:cubicBezTo>
                  <a:close/>
                </a:path>
              </a:pathLst>
            </a:custGeom>
            <a:gradFill>
              <a:gsLst>
                <a:gs pos="0">
                  <a:srgbClr val="FFFFFF"/>
                </a:gs>
                <a:gs pos="1000">
                  <a:srgbClr val="FFFFFF"/>
                </a:gs>
                <a:gs pos="19000">
                  <a:srgbClr val="D8D8D8"/>
                </a:gs>
                <a:gs pos="100000">
                  <a:srgbClr val="F2F2F2"/>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9" name="Google Shape;399;p6"/>
            <p:cNvSpPr/>
            <p:nvPr/>
          </p:nvSpPr>
          <p:spPr>
            <a:xfrm>
              <a:off x="10333693" y="-3455248"/>
              <a:ext cx="3585865" cy="3369408"/>
            </a:xfrm>
            <a:custGeom>
              <a:rect b="b" l="l" r="r" t="t"/>
              <a:pathLst>
                <a:path extrusionOk="0" h="2784635" w="2933223">
                  <a:moveTo>
                    <a:pt x="0" y="2463453"/>
                  </a:moveTo>
                  <a:lnTo>
                    <a:pt x="729996" y="243746"/>
                  </a:lnTo>
                  <a:cubicBezTo>
                    <a:pt x="729996" y="243746"/>
                    <a:pt x="1338358" y="151830"/>
                    <a:pt x="1601534" y="94775"/>
                  </a:cubicBezTo>
                  <a:cubicBezTo>
                    <a:pt x="1688402" y="77440"/>
                    <a:pt x="2825687" y="-251363"/>
                    <a:pt x="2865406" y="427007"/>
                  </a:cubicBezTo>
                  <a:cubicBezTo>
                    <a:pt x="2880265" y="1115284"/>
                    <a:pt x="2933224" y="2784635"/>
                    <a:pt x="2933224" y="2784635"/>
                  </a:cubicBezTo>
                  <a:cubicBezTo>
                    <a:pt x="2933224" y="2784635"/>
                    <a:pt x="2928271" y="2451927"/>
                    <a:pt x="2347246" y="2327816"/>
                  </a:cubicBezTo>
                  <a:cubicBezTo>
                    <a:pt x="2347246" y="2327816"/>
                    <a:pt x="2117122" y="2266571"/>
                    <a:pt x="1728121" y="2289716"/>
                  </a:cubicBezTo>
                  <a:cubicBezTo>
                    <a:pt x="1435132" y="2307909"/>
                    <a:pt x="902113" y="2374108"/>
                    <a:pt x="632365" y="2403921"/>
                  </a:cubicBezTo>
                  <a:cubicBezTo>
                    <a:pt x="362521" y="2433639"/>
                    <a:pt x="0" y="2463453"/>
                    <a:pt x="0" y="2463453"/>
                  </a:cubicBezTo>
                  <a:close/>
                </a:path>
              </a:pathLst>
            </a:custGeom>
            <a:gradFill>
              <a:gsLst>
                <a:gs pos="0">
                  <a:srgbClr val="FFFFFF"/>
                </a:gs>
                <a:gs pos="1000">
                  <a:srgbClr val="FFFFFF"/>
                </a:gs>
                <a:gs pos="19000">
                  <a:srgbClr val="D8D8D8"/>
                </a:gs>
                <a:gs pos="100000">
                  <a:srgbClr val="F2F2F2"/>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400" name="Google Shape;400;p6"/>
          <p:cNvSpPr txBox="1"/>
          <p:nvPr>
            <p:ph type="title"/>
          </p:nvPr>
        </p:nvSpPr>
        <p:spPr>
          <a:xfrm>
            <a:off x="558100" y="1873525"/>
            <a:ext cx="11095500" cy="2680500"/>
          </a:xfrm>
          <a:prstGeom prst="rect">
            <a:avLst/>
          </a:prstGeom>
          <a:no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lvl1pPr lvl="0" algn="ctr">
              <a:lnSpc>
                <a:spcPct val="100000"/>
              </a:lnSpc>
              <a:spcBef>
                <a:spcPts val="0"/>
              </a:spcBef>
              <a:spcAft>
                <a:spcPts val="0"/>
              </a:spcAft>
              <a:buClr>
                <a:schemeClr val="lt2"/>
              </a:buClr>
              <a:buSzPts val="5000"/>
              <a:buNone/>
              <a:defRPr sz="5000">
                <a:solidFill>
                  <a:schemeClr val="lt2"/>
                </a:solidFill>
              </a:defRPr>
            </a:lvl1pPr>
            <a:lvl2pPr lvl="1" algn="ctr">
              <a:lnSpc>
                <a:spcPct val="100000"/>
              </a:lnSpc>
              <a:spcBef>
                <a:spcPts val="0"/>
              </a:spcBef>
              <a:spcAft>
                <a:spcPts val="0"/>
              </a:spcAft>
              <a:buClr>
                <a:schemeClr val="lt2"/>
              </a:buClr>
              <a:buSzPts val="5000"/>
              <a:buNone/>
              <a:defRPr sz="5000">
                <a:solidFill>
                  <a:schemeClr val="lt2"/>
                </a:solidFill>
              </a:defRPr>
            </a:lvl2pPr>
            <a:lvl3pPr lvl="2" algn="ctr">
              <a:lnSpc>
                <a:spcPct val="100000"/>
              </a:lnSpc>
              <a:spcBef>
                <a:spcPts val="0"/>
              </a:spcBef>
              <a:spcAft>
                <a:spcPts val="0"/>
              </a:spcAft>
              <a:buClr>
                <a:schemeClr val="lt2"/>
              </a:buClr>
              <a:buSzPts val="5000"/>
              <a:buNone/>
              <a:defRPr sz="5000">
                <a:solidFill>
                  <a:schemeClr val="lt2"/>
                </a:solidFill>
              </a:defRPr>
            </a:lvl3pPr>
            <a:lvl4pPr lvl="3" algn="ctr">
              <a:lnSpc>
                <a:spcPct val="100000"/>
              </a:lnSpc>
              <a:spcBef>
                <a:spcPts val="0"/>
              </a:spcBef>
              <a:spcAft>
                <a:spcPts val="0"/>
              </a:spcAft>
              <a:buClr>
                <a:schemeClr val="lt2"/>
              </a:buClr>
              <a:buSzPts val="5000"/>
              <a:buNone/>
              <a:defRPr sz="5000">
                <a:solidFill>
                  <a:schemeClr val="lt2"/>
                </a:solidFill>
              </a:defRPr>
            </a:lvl4pPr>
            <a:lvl5pPr lvl="4" algn="ctr">
              <a:lnSpc>
                <a:spcPct val="100000"/>
              </a:lnSpc>
              <a:spcBef>
                <a:spcPts val="0"/>
              </a:spcBef>
              <a:spcAft>
                <a:spcPts val="0"/>
              </a:spcAft>
              <a:buClr>
                <a:schemeClr val="lt2"/>
              </a:buClr>
              <a:buSzPts val="5000"/>
              <a:buNone/>
              <a:defRPr sz="5000">
                <a:solidFill>
                  <a:schemeClr val="lt2"/>
                </a:solidFill>
              </a:defRPr>
            </a:lvl5pPr>
            <a:lvl6pPr lvl="5" algn="ctr">
              <a:lnSpc>
                <a:spcPct val="100000"/>
              </a:lnSpc>
              <a:spcBef>
                <a:spcPts val="0"/>
              </a:spcBef>
              <a:spcAft>
                <a:spcPts val="0"/>
              </a:spcAft>
              <a:buClr>
                <a:schemeClr val="lt2"/>
              </a:buClr>
              <a:buSzPts val="5000"/>
              <a:buNone/>
              <a:defRPr sz="5000">
                <a:solidFill>
                  <a:schemeClr val="lt2"/>
                </a:solidFill>
              </a:defRPr>
            </a:lvl6pPr>
            <a:lvl7pPr lvl="6" algn="ctr">
              <a:lnSpc>
                <a:spcPct val="100000"/>
              </a:lnSpc>
              <a:spcBef>
                <a:spcPts val="0"/>
              </a:spcBef>
              <a:spcAft>
                <a:spcPts val="0"/>
              </a:spcAft>
              <a:buClr>
                <a:schemeClr val="lt2"/>
              </a:buClr>
              <a:buSzPts val="5000"/>
              <a:buNone/>
              <a:defRPr sz="5000">
                <a:solidFill>
                  <a:schemeClr val="lt2"/>
                </a:solidFill>
              </a:defRPr>
            </a:lvl7pPr>
            <a:lvl8pPr lvl="7" algn="ctr">
              <a:lnSpc>
                <a:spcPct val="100000"/>
              </a:lnSpc>
              <a:spcBef>
                <a:spcPts val="0"/>
              </a:spcBef>
              <a:spcAft>
                <a:spcPts val="0"/>
              </a:spcAft>
              <a:buClr>
                <a:schemeClr val="lt2"/>
              </a:buClr>
              <a:buSzPts val="5000"/>
              <a:buNone/>
              <a:defRPr sz="5000">
                <a:solidFill>
                  <a:schemeClr val="lt2"/>
                </a:solidFill>
              </a:defRPr>
            </a:lvl8pPr>
            <a:lvl9pPr lvl="8" algn="ctr">
              <a:lnSpc>
                <a:spcPct val="100000"/>
              </a:lnSpc>
              <a:spcBef>
                <a:spcPts val="0"/>
              </a:spcBef>
              <a:spcAft>
                <a:spcPts val="0"/>
              </a:spcAft>
              <a:buClr>
                <a:schemeClr val="lt2"/>
              </a:buClr>
              <a:buSzPts val="5000"/>
              <a:buNone/>
              <a:defRPr sz="5000">
                <a:solidFill>
                  <a:schemeClr val="lt2"/>
                </a:solidFill>
              </a:defRPr>
            </a:lvl9pPr>
          </a:lstStyle>
          <a:p/>
        </p:txBody>
      </p:sp>
      <p:sp>
        <p:nvSpPr>
          <p:cNvPr id="401" name="Google Shape;401;p6"/>
          <p:cNvSpPr txBox="1"/>
          <p:nvPr>
            <p:ph idx="1" type="subTitle"/>
          </p:nvPr>
        </p:nvSpPr>
        <p:spPr>
          <a:xfrm>
            <a:off x="632875" y="5919475"/>
            <a:ext cx="11379900" cy="717900"/>
          </a:xfrm>
          <a:prstGeom prst="rect">
            <a:avLst/>
          </a:prstGeom>
          <a:noFill/>
          <a:ln>
            <a:noFill/>
          </a:ln>
        </p:spPr>
        <p:txBody>
          <a:bodyPr anchorCtr="0" anchor="b" bIns="121900" lIns="121900" spcFirstLastPara="1" rIns="121900" wrap="square" tIns="121900">
            <a:noAutofit/>
          </a:bodyPr>
          <a:lstStyle>
            <a:lvl1pPr lvl="0" algn="r">
              <a:lnSpc>
                <a:spcPct val="100000"/>
              </a:lnSpc>
              <a:spcBef>
                <a:spcPts val="0"/>
              </a:spcBef>
              <a:spcAft>
                <a:spcPts val="0"/>
              </a:spcAft>
              <a:buSzPts val="1900"/>
              <a:buNone/>
              <a:defRPr/>
            </a:lvl1pPr>
            <a:lvl2pPr lvl="1" algn="r">
              <a:lnSpc>
                <a:spcPct val="100000"/>
              </a:lnSpc>
              <a:spcBef>
                <a:spcPts val="0"/>
              </a:spcBef>
              <a:spcAft>
                <a:spcPts val="0"/>
              </a:spcAft>
              <a:buSzPts val="1900"/>
              <a:buNone/>
              <a:defRPr/>
            </a:lvl2pPr>
            <a:lvl3pPr lvl="2" algn="r">
              <a:lnSpc>
                <a:spcPct val="100000"/>
              </a:lnSpc>
              <a:spcBef>
                <a:spcPts val="0"/>
              </a:spcBef>
              <a:spcAft>
                <a:spcPts val="0"/>
              </a:spcAft>
              <a:buSzPts val="1900"/>
              <a:buNone/>
              <a:defRPr/>
            </a:lvl3pPr>
            <a:lvl4pPr lvl="3" algn="r">
              <a:lnSpc>
                <a:spcPct val="100000"/>
              </a:lnSpc>
              <a:spcBef>
                <a:spcPts val="0"/>
              </a:spcBef>
              <a:spcAft>
                <a:spcPts val="0"/>
              </a:spcAft>
              <a:buSzPts val="1900"/>
              <a:buNone/>
              <a:defRPr/>
            </a:lvl4pPr>
            <a:lvl5pPr lvl="4" algn="r">
              <a:lnSpc>
                <a:spcPct val="100000"/>
              </a:lnSpc>
              <a:spcBef>
                <a:spcPts val="0"/>
              </a:spcBef>
              <a:spcAft>
                <a:spcPts val="0"/>
              </a:spcAft>
              <a:buSzPts val="1900"/>
              <a:buNone/>
              <a:defRPr/>
            </a:lvl5pPr>
            <a:lvl6pPr lvl="5" algn="r">
              <a:lnSpc>
                <a:spcPct val="100000"/>
              </a:lnSpc>
              <a:spcBef>
                <a:spcPts val="0"/>
              </a:spcBef>
              <a:spcAft>
                <a:spcPts val="0"/>
              </a:spcAft>
              <a:buSzPts val="1900"/>
              <a:buNone/>
              <a:defRPr/>
            </a:lvl6pPr>
            <a:lvl7pPr lvl="6" algn="r">
              <a:lnSpc>
                <a:spcPct val="100000"/>
              </a:lnSpc>
              <a:spcBef>
                <a:spcPts val="0"/>
              </a:spcBef>
              <a:spcAft>
                <a:spcPts val="0"/>
              </a:spcAft>
              <a:buSzPts val="1900"/>
              <a:buNone/>
              <a:defRPr/>
            </a:lvl7pPr>
            <a:lvl8pPr lvl="7" algn="r">
              <a:lnSpc>
                <a:spcPct val="100000"/>
              </a:lnSpc>
              <a:spcBef>
                <a:spcPts val="0"/>
              </a:spcBef>
              <a:spcAft>
                <a:spcPts val="0"/>
              </a:spcAft>
              <a:buSzPts val="1900"/>
              <a:buNone/>
              <a:defRPr/>
            </a:lvl8pPr>
            <a:lvl9pPr lvl="8" algn="r">
              <a:lnSpc>
                <a:spcPct val="100000"/>
              </a:lnSpc>
              <a:spcBef>
                <a:spcPts val="0"/>
              </a:spcBef>
              <a:spcAft>
                <a:spcPts val="0"/>
              </a:spcAft>
              <a:buSzPts val="1900"/>
              <a:buNone/>
              <a:defRPr/>
            </a:lvl9pPr>
          </a:lstStyle>
          <a:p/>
        </p:txBody>
      </p:sp>
      <p:sp>
        <p:nvSpPr>
          <p:cNvPr id="402" name="Google Shape;402;p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homeppt</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403" name="Shape 403"/>
        <p:cNvGrpSpPr/>
        <p:nvPr/>
      </p:nvGrpSpPr>
      <p:grpSpPr>
        <a:xfrm>
          <a:off x="0" y="0"/>
          <a:ext cx="0" cy="0"/>
          <a:chOff x="0" y="0"/>
          <a:chExt cx="0" cy="0"/>
        </a:xfrm>
      </p:grpSpPr>
      <p:sp>
        <p:nvSpPr>
          <p:cNvPr id="404" name="Google Shape;404;p7"/>
          <p:cNvSpPr/>
          <p:nvPr/>
        </p:nvSpPr>
        <p:spPr>
          <a:xfrm>
            <a:off x="0" y="0"/>
            <a:ext cx="12190095" cy="6858000"/>
          </a:xfrm>
          <a:custGeom>
            <a:rect b="b" l="l" r="r" t="t"/>
            <a:pathLst>
              <a:path extrusionOk="0" h="6858000" w="6858000">
                <a:moveTo>
                  <a:pt x="0" y="0"/>
                </a:moveTo>
                <a:lnTo>
                  <a:pt x="6858000" y="0"/>
                </a:lnTo>
                <a:lnTo>
                  <a:pt x="6858000" y="6858000"/>
                </a:lnTo>
                <a:lnTo>
                  <a:pt x="0" y="6858000"/>
                </a:lnTo>
                <a:close/>
              </a:path>
            </a:pathLst>
          </a:custGeom>
          <a:solidFill>
            <a:srgbClr val="75D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5" name="Google Shape;405;p7"/>
          <p:cNvSpPr/>
          <p:nvPr/>
        </p:nvSpPr>
        <p:spPr>
          <a:xfrm>
            <a:off x="9173246" y="578276"/>
            <a:ext cx="3018754" cy="3580725"/>
          </a:xfrm>
          <a:custGeom>
            <a:rect b="b" l="l" r="r" t="t"/>
            <a:pathLst>
              <a:path extrusionOk="0" h="3580725" w="3018754">
                <a:moveTo>
                  <a:pt x="3018755" y="850"/>
                </a:moveTo>
                <a:lnTo>
                  <a:pt x="3018755" y="3427107"/>
                </a:lnTo>
                <a:cubicBezTo>
                  <a:pt x="2853202" y="3524627"/>
                  <a:pt x="2660218" y="3580726"/>
                  <a:pt x="2454067" y="3580726"/>
                </a:cubicBezTo>
                <a:cubicBezTo>
                  <a:pt x="2142714" y="3580726"/>
                  <a:pt x="1861261" y="3453030"/>
                  <a:pt x="1659087" y="3247152"/>
                </a:cubicBezTo>
                <a:cubicBezTo>
                  <a:pt x="1584335" y="3269784"/>
                  <a:pt x="1505057" y="3281991"/>
                  <a:pt x="1422898" y="3281991"/>
                </a:cubicBezTo>
                <a:cubicBezTo>
                  <a:pt x="1148029" y="3281991"/>
                  <a:pt x="905119" y="3146065"/>
                  <a:pt x="757260" y="2937857"/>
                </a:cubicBezTo>
                <a:cubicBezTo>
                  <a:pt x="677433" y="3002596"/>
                  <a:pt x="575661" y="3041412"/>
                  <a:pt x="464835" y="3041412"/>
                </a:cubicBezTo>
                <a:cubicBezTo>
                  <a:pt x="208071" y="3041412"/>
                  <a:pt x="0" y="2833341"/>
                  <a:pt x="0" y="2576577"/>
                </a:cubicBezTo>
                <a:cubicBezTo>
                  <a:pt x="0" y="2319814"/>
                  <a:pt x="208071" y="2111742"/>
                  <a:pt x="464835" y="2111742"/>
                </a:cubicBezTo>
                <a:cubicBezTo>
                  <a:pt x="537530" y="2111742"/>
                  <a:pt x="606384" y="2128476"/>
                  <a:pt x="667695" y="2158239"/>
                </a:cubicBezTo>
                <a:cubicBezTo>
                  <a:pt x="789356" y="1860739"/>
                  <a:pt x="1081507" y="1651022"/>
                  <a:pt x="1422898" y="1651022"/>
                </a:cubicBezTo>
                <a:cubicBezTo>
                  <a:pt x="1505057" y="1651022"/>
                  <a:pt x="1584335" y="1663229"/>
                  <a:pt x="1659087" y="1685860"/>
                </a:cubicBezTo>
                <a:cubicBezTo>
                  <a:pt x="1809826" y="1532378"/>
                  <a:pt x="2004593" y="1422376"/>
                  <a:pt x="2222952" y="1376290"/>
                </a:cubicBezTo>
                <a:cubicBezTo>
                  <a:pt x="2134621" y="1237484"/>
                  <a:pt x="2083460" y="1072755"/>
                  <a:pt x="2083460" y="895956"/>
                </a:cubicBezTo>
                <a:cubicBezTo>
                  <a:pt x="2083460" y="401082"/>
                  <a:pt x="2484653" y="27"/>
                  <a:pt x="2979390" y="27"/>
                </a:cubicBezTo>
                <a:cubicBezTo>
                  <a:pt x="2992694" y="-111"/>
                  <a:pt x="3005724" y="301"/>
                  <a:pt x="3018755" y="850"/>
                </a:cubicBezTo>
                <a:close/>
              </a:path>
            </a:pathLst>
          </a:custGeom>
          <a:solidFill>
            <a:srgbClr val="9EE7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6" name="Google Shape;406;p7"/>
          <p:cNvSpPr/>
          <p:nvPr/>
        </p:nvSpPr>
        <p:spPr>
          <a:xfrm>
            <a:off x="9632732" y="1142030"/>
            <a:ext cx="2559268" cy="3016971"/>
          </a:xfrm>
          <a:custGeom>
            <a:rect b="b" l="l" r="r" t="t"/>
            <a:pathLst>
              <a:path extrusionOk="0" h="3016971" w="2559268">
                <a:moveTo>
                  <a:pt x="2559269" y="0"/>
                </a:moveTo>
                <a:lnTo>
                  <a:pt x="2559269" y="2863352"/>
                </a:lnTo>
                <a:cubicBezTo>
                  <a:pt x="2393716" y="2960873"/>
                  <a:pt x="2200732" y="3016971"/>
                  <a:pt x="1994581" y="3016971"/>
                </a:cubicBezTo>
                <a:cubicBezTo>
                  <a:pt x="1683228" y="3016971"/>
                  <a:pt x="1401775" y="2889275"/>
                  <a:pt x="1199601" y="2683398"/>
                </a:cubicBezTo>
                <a:cubicBezTo>
                  <a:pt x="1124849" y="2706030"/>
                  <a:pt x="1045571" y="2718237"/>
                  <a:pt x="963412" y="2718237"/>
                </a:cubicBezTo>
                <a:cubicBezTo>
                  <a:pt x="688543" y="2718237"/>
                  <a:pt x="445633" y="2582311"/>
                  <a:pt x="297774" y="2374103"/>
                </a:cubicBezTo>
                <a:cubicBezTo>
                  <a:pt x="217947" y="2438842"/>
                  <a:pt x="116175" y="2477658"/>
                  <a:pt x="5349" y="2477658"/>
                </a:cubicBezTo>
                <a:cubicBezTo>
                  <a:pt x="3566" y="2477658"/>
                  <a:pt x="1783" y="2477658"/>
                  <a:pt x="0" y="2477658"/>
                </a:cubicBezTo>
                <a:cubicBezTo>
                  <a:pt x="0" y="2475875"/>
                  <a:pt x="0" y="2474092"/>
                  <a:pt x="0" y="2472309"/>
                </a:cubicBezTo>
                <a:cubicBezTo>
                  <a:pt x="0" y="2215546"/>
                  <a:pt x="208071" y="2007474"/>
                  <a:pt x="464835" y="2007474"/>
                </a:cubicBezTo>
                <a:cubicBezTo>
                  <a:pt x="537530" y="2007474"/>
                  <a:pt x="606384" y="2024207"/>
                  <a:pt x="667695" y="2053971"/>
                </a:cubicBezTo>
                <a:cubicBezTo>
                  <a:pt x="789356" y="1756471"/>
                  <a:pt x="1081507" y="1546753"/>
                  <a:pt x="1422898" y="1546753"/>
                </a:cubicBezTo>
                <a:cubicBezTo>
                  <a:pt x="1505057" y="1546753"/>
                  <a:pt x="1584335" y="1558961"/>
                  <a:pt x="1659087" y="1581592"/>
                </a:cubicBezTo>
                <a:cubicBezTo>
                  <a:pt x="1809826" y="1428110"/>
                  <a:pt x="2004593" y="1318108"/>
                  <a:pt x="2222952" y="1272022"/>
                </a:cubicBezTo>
                <a:cubicBezTo>
                  <a:pt x="2134621" y="1133216"/>
                  <a:pt x="2083460" y="968487"/>
                  <a:pt x="2083460" y="791688"/>
                </a:cubicBezTo>
                <a:cubicBezTo>
                  <a:pt x="2083460" y="448513"/>
                  <a:pt x="2276170" y="150602"/>
                  <a:pt x="255926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7" name="Google Shape;407;p7"/>
          <p:cNvSpPr/>
          <p:nvPr/>
        </p:nvSpPr>
        <p:spPr>
          <a:xfrm>
            <a:off x="0" y="1047902"/>
            <a:ext cx="2228575" cy="3098720"/>
          </a:xfrm>
          <a:custGeom>
            <a:rect b="b" l="l" r="r" t="t"/>
            <a:pathLst>
              <a:path extrusionOk="0" h="3098720" w="2228575">
                <a:moveTo>
                  <a:pt x="0" y="3068269"/>
                </a:moveTo>
                <a:lnTo>
                  <a:pt x="0" y="0"/>
                </a:lnTo>
                <a:cubicBezTo>
                  <a:pt x="279806" y="11521"/>
                  <a:pt x="503103" y="241950"/>
                  <a:pt x="503103" y="524500"/>
                </a:cubicBezTo>
                <a:cubicBezTo>
                  <a:pt x="503103" y="586222"/>
                  <a:pt x="492404" y="645338"/>
                  <a:pt x="472928" y="700339"/>
                </a:cubicBezTo>
                <a:cubicBezTo>
                  <a:pt x="658094" y="755615"/>
                  <a:pt x="793059" y="927065"/>
                  <a:pt x="793059" y="1130061"/>
                </a:cubicBezTo>
                <a:cubicBezTo>
                  <a:pt x="793059" y="1156259"/>
                  <a:pt x="790727" y="1181908"/>
                  <a:pt x="786475" y="1206734"/>
                </a:cubicBezTo>
                <a:cubicBezTo>
                  <a:pt x="790453" y="1206596"/>
                  <a:pt x="794431" y="1206596"/>
                  <a:pt x="798546" y="1206596"/>
                </a:cubicBezTo>
                <a:cubicBezTo>
                  <a:pt x="1043788" y="1206596"/>
                  <a:pt x="1248430" y="1380104"/>
                  <a:pt x="1296436" y="1611081"/>
                </a:cubicBezTo>
                <a:cubicBezTo>
                  <a:pt x="1364193" y="1589959"/>
                  <a:pt x="1436202" y="1578437"/>
                  <a:pt x="1510817" y="1578437"/>
                </a:cubicBezTo>
                <a:cubicBezTo>
                  <a:pt x="1907210" y="1578437"/>
                  <a:pt x="2228576" y="1899803"/>
                  <a:pt x="2228576" y="2296196"/>
                </a:cubicBezTo>
                <a:cubicBezTo>
                  <a:pt x="2228576" y="2692588"/>
                  <a:pt x="1907210" y="3013954"/>
                  <a:pt x="1510817" y="3013954"/>
                </a:cubicBezTo>
                <a:cubicBezTo>
                  <a:pt x="1269690" y="3013954"/>
                  <a:pt x="1056406" y="2895036"/>
                  <a:pt x="926241" y="2712750"/>
                </a:cubicBezTo>
                <a:cubicBezTo>
                  <a:pt x="778794" y="2944688"/>
                  <a:pt x="519562" y="3098719"/>
                  <a:pt x="224257" y="3098719"/>
                </a:cubicBezTo>
                <a:cubicBezTo>
                  <a:pt x="146487" y="3098856"/>
                  <a:pt x="71323" y="3088295"/>
                  <a:pt x="0" y="3068269"/>
                </a:cubicBezTo>
                <a:close/>
              </a:path>
            </a:pathLst>
          </a:custGeom>
          <a:solidFill>
            <a:srgbClr val="9EE7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8" name="Google Shape;408;p7"/>
          <p:cNvSpPr/>
          <p:nvPr/>
        </p:nvSpPr>
        <p:spPr>
          <a:xfrm>
            <a:off x="0" y="1831086"/>
            <a:ext cx="1874428" cy="2315809"/>
          </a:xfrm>
          <a:custGeom>
            <a:rect b="b" l="l" r="r" t="t"/>
            <a:pathLst>
              <a:path extrusionOk="0" h="2315809" w="1874428">
                <a:moveTo>
                  <a:pt x="0" y="2285086"/>
                </a:moveTo>
                <a:lnTo>
                  <a:pt x="0" y="0"/>
                </a:lnTo>
                <a:cubicBezTo>
                  <a:pt x="92172" y="94640"/>
                  <a:pt x="148956" y="223845"/>
                  <a:pt x="148956" y="366354"/>
                </a:cubicBezTo>
                <a:cubicBezTo>
                  <a:pt x="148956" y="428076"/>
                  <a:pt x="138257" y="487192"/>
                  <a:pt x="118781" y="542193"/>
                </a:cubicBezTo>
                <a:cubicBezTo>
                  <a:pt x="303809" y="597469"/>
                  <a:pt x="438912" y="768919"/>
                  <a:pt x="438912" y="972053"/>
                </a:cubicBezTo>
                <a:cubicBezTo>
                  <a:pt x="438912" y="998250"/>
                  <a:pt x="436717" y="1023899"/>
                  <a:pt x="432328" y="1048726"/>
                </a:cubicBezTo>
                <a:cubicBezTo>
                  <a:pt x="436306" y="1048588"/>
                  <a:pt x="440284" y="1048588"/>
                  <a:pt x="444398" y="1048588"/>
                </a:cubicBezTo>
                <a:cubicBezTo>
                  <a:pt x="689640" y="1048588"/>
                  <a:pt x="894283" y="1222096"/>
                  <a:pt x="942289" y="1453073"/>
                </a:cubicBezTo>
                <a:cubicBezTo>
                  <a:pt x="1010046" y="1431950"/>
                  <a:pt x="1082055" y="1420429"/>
                  <a:pt x="1156670" y="1420429"/>
                </a:cubicBezTo>
                <a:cubicBezTo>
                  <a:pt x="1551005" y="1420429"/>
                  <a:pt x="1871137" y="1738503"/>
                  <a:pt x="1874429" y="2132152"/>
                </a:cubicBezTo>
                <a:cubicBezTo>
                  <a:pt x="1767718" y="2194972"/>
                  <a:pt x="1643451" y="2231045"/>
                  <a:pt x="1510817" y="2231045"/>
                </a:cubicBezTo>
                <a:cubicBezTo>
                  <a:pt x="1269690" y="2231045"/>
                  <a:pt x="1056406" y="2112127"/>
                  <a:pt x="926241" y="1929841"/>
                </a:cubicBezTo>
                <a:cubicBezTo>
                  <a:pt x="778794" y="2161779"/>
                  <a:pt x="519562" y="2315810"/>
                  <a:pt x="224257" y="2315810"/>
                </a:cubicBezTo>
                <a:cubicBezTo>
                  <a:pt x="146487" y="2315672"/>
                  <a:pt x="71323" y="2305111"/>
                  <a:pt x="0" y="22850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9" name="Google Shape;409;p7"/>
          <p:cNvSpPr/>
          <p:nvPr/>
        </p:nvSpPr>
        <p:spPr>
          <a:xfrm>
            <a:off x="0" y="3429000"/>
            <a:ext cx="12190095" cy="3429000"/>
          </a:xfrm>
          <a:custGeom>
            <a:rect b="b" l="l" r="r" t="t"/>
            <a:pathLst>
              <a:path extrusionOk="0" h="3429000" w="6858000">
                <a:moveTo>
                  <a:pt x="0" y="0"/>
                </a:moveTo>
                <a:lnTo>
                  <a:pt x="6858000" y="0"/>
                </a:lnTo>
                <a:lnTo>
                  <a:pt x="6858000" y="3429000"/>
                </a:lnTo>
                <a:lnTo>
                  <a:pt x="0" y="3429000"/>
                </a:lnTo>
                <a:close/>
              </a:path>
            </a:pathLst>
          </a:custGeom>
          <a:solidFill>
            <a:srgbClr val="F2DD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0" name="Google Shape;410;p7"/>
          <p:cNvSpPr/>
          <p:nvPr/>
        </p:nvSpPr>
        <p:spPr>
          <a:xfrm>
            <a:off x="0" y="5657987"/>
            <a:ext cx="12190095" cy="1200012"/>
          </a:xfrm>
          <a:custGeom>
            <a:rect b="b" l="l" r="r" t="t"/>
            <a:pathLst>
              <a:path extrusionOk="0" h="1200012" w="6858000">
                <a:moveTo>
                  <a:pt x="0" y="1200013"/>
                </a:moveTo>
                <a:lnTo>
                  <a:pt x="6858000" y="1200013"/>
                </a:lnTo>
                <a:lnTo>
                  <a:pt x="6858000" y="0"/>
                </a:lnTo>
                <a:cubicBezTo>
                  <a:pt x="6358738" y="224256"/>
                  <a:pt x="5818739" y="317937"/>
                  <a:pt x="5277505" y="269108"/>
                </a:cubicBezTo>
                <a:cubicBezTo>
                  <a:pt x="4662343" y="213558"/>
                  <a:pt x="4044300" y="213558"/>
                  <a:pt x="3429137" y="269108"/>
                </a:cubicBezTo>
                <a:cubicBezTo>
                  <a:pt x="2704658" y="334533"/>
                  <a:pt x="1976887" y="334533"/>
                  <a:pt x="1252545" y="269108"/>
                </a:cubicBezTo>
                <a:cubicBezTo>
                  <a:pt x="835853" y="231389"/>
                  <a:pt x="417927" y="216438"/>
                  <a:pt x="137" y="224256"/>
                </a:cubicBezTo>
                <a:lnTo>
                  <a:pt x="137" y="1200013"/>
                </a:lnTo>
                <a:close/>
              </a:path>
            </a:pathLst>
          </a:custGeom>
          <a:solidFill>
            <a:srgbClr val="F0D4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1" name="Google Shape;411;p7"/>
          <p:cNvSpPr/>
          <p:nvPr/>
        </p:nvSpPr>
        <p:spPr>
          <a:xfrm>
            <a:off x="0" y="4001368"/>
            <a:ext cx="12190095" cy="1342870"/>
          </a:xfrm>
          <a:custGeom>
            <a:rect b="b" l="l" r="r" t="t"/>
            <a:pathLst>
              <a:path extrusionOk="0" h="1342870" w="6858000">
                <a:moveTo>
                  <a:pt x="0" y="1224427"/>
                </a:moveTo>
                <a:lnTo>
                  <a:pt x="0" y="0"/>
                </a:lnTo>
                <a:lnTo>
                  <a:pt x="6858000" y="0"/>
                </a:lnTo>
                <a:lnTo>
                  <a:pt x="6858000" y="1141582"/>
                </a:lnTo>
                <a:cubicBezTo>
                  <a:pt x="6648557" y="1113602"/>
                  <a:pt x="6338575" y="1097966"/>
                  <a:pt x="6159993" y="1159962"/>
                </a:cubicBezTo>
                <a:cubicBezTo>
                  <a:pt x="5968518" y="1226348"/>
                  <a:pt x="5790621" y="1206459"/>
                  <a:pt x="5580080" y="1186434"/>
                </a:cubicBezTo>
                <a:cubicBezTo>
                  <a:pt x="5376810" y="1167094"/>
                  <a:pt x="5128961" y="1120460"/>
                  <a:pt x="4930902" y="1136370"/>
                </a:cubicBezTo>
                <a:cubicBezTo>
                  <a:pt x="4654388" y="1158591"/>
                  <a:pt x="4710212" y="1251859"/>
                  <a:pt x="4460306" y="1292047"/>
                </a:cubicBezTo>
                <a:cubicBezTo>
                  <a:pt x="4283370" y="1320577"/>
                  <a:pt x="3976543" y="1263929"/>
                  <a:pt x="3816751" y="1222233"/>
                </a:cubicBezTo>
                <a:cubicBezTo>
                  <a:pt x="3713058" y="1195075"/>
                  <a:pt x="3674105" y="1158453"/>
                  <a:pt x="3542706" y="1127866"/>
                </a:cubicBezTo>
                <a:cubicBezTo>
                  <a:pt x="3349447" y="1082878"/>
                  <a:pt x="3049616" y="1037478"/>
                  <a:pt x="2868290" y="1121146"/>
                </a:cubicBezTo>
                <a:cubicBezTo>
                  <a:pt x="2697389" y="1200013"/>
                  <a:pt x="2230770" y="1539346"/>
                  <a:pt x="1777868" y="1183005"/>
                </a:cubicBezTo>
                <a:cubicBezTo>
                  <a:pt x="1657030" y="1087953"/>
                  <a:pt x="1512601" y="1045982"/>
                  <a:pt x="1310564" y="1087130"/>
                </a:cubicBezTo>
                <a:cubicBezTo>
                  <a:pt x="1112230" y="1127455"/>
                  <a:pt x="723930" y="1132118"/>
                  <a:pt x="544388" y="1216061"/>
                </a:cubicBezTo>
                <a:cubicBezTo>
                  <a:pt x="342489" y="1310426"/>
                  <a:pt x="148544" y="1275177"/>
                  <a:pt x="0" y="1224427"/>
                </a:cubicBezTo>
                <a:close/>
              </a:path>
            </a:pathLst>
          </a:custGeom>
          <a:solidFill>
            <a:srgbClr val="E6CB8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2" name="Google Shape;412;p7"/>
          <p:cNvSpPr/>
          <p:nvPr/>
        </p:nvSpPr>
        <p:spPr>
          <a:xfrm>
            <a:off x="0" y="3957614"/>
            <a:ext cx="12190095" cy="1342809"/>
          </a:xfrm>
          <a:custGeom>
            <a:rect b="b" l="l" r="r" t="t"/>
            <a:pathLst>
              <a:path extrusionOk="0" h="1342809" w="6858000">
                <a:moveTo>
                  <a:pt x="0" y="1224427"/>
                </a:moveTo>
                <a:lnTo>
                  <a:pt x="0" y="0"/>
                </a:lnTo>
                <a:lnTo>
                  <a:pt x="6858000" y="0"/>
                </a:lnTo>
                <a:lnTo>
                  <a:pt x="6858000" y="1141582"/>
                </a:lnTo>
                <a:cubicBezTo>
                  <a:pt x="6648557" y="1113602"/>
                  <a:pt x="6338575" y="1097966"/>
                  <a:pt x="6159993" y="1159962"/>
                </a:cubicBezTo>
                <a:cubicBezTo>
                  <a:pt x="5968518" y="1226348"/>
                  <a:pt x="5790621" y="1206459"/>
                  <a:pt x="5580080" y="1186434"/>
                </a:cubicBezTo>
                <a:cubicBezTo>
                  <a:pt x="5376810" y="1167094"/>
                  <a:pt x="5128961" y="1120460"/>
                  <a:pt x="4930902" y="1136371"/>
                </a:cubicBezTo>
                <a:cubicBezTo>
                  <a:pt x="4654388" y="1158591"/>
                  <a:pt x="4710212" y="1251859"/>
                  <a:pt x="4460306" y="1292047"/>
                </a:cubicBezTo>
                <a:cubicBezTo>
                  <a:pt x="4283370" y="1320577"/>
                  <a:pt x="3976543" y="1263929"/>
                  <a:pt x="3816751" y="1222233"/>
                </a:cubicBezTo>
                <a:cubicBezTo>
                  <a:pt x="3713058" y="1195212"/>
                  <a:pt x="3674105" y="1158453"/>
                  <a:pt x="3542706" y="1127866"/>
                </a:cubicBezTo>
                <a:cubicBezTo>
                  <a:pt x="3349447" y="1082878"/>
                  <a:pt x="3049616" y="1037478"/>
                  <a:pt x="2868290" y="1121146"/>
                </a:cubicBezTo>
                <a:cubicBezTo>
                  <a:pt x="2697389" y="1200013"/>
                  <a:pt x="2230770" y="1539210"/>
                  <a:pt x="1777868" y="1183005"/>
                </a:cubicBezTo>
                <a:cubicBezTo>
                  <a:pt x="1657030" y="1087953"/>
                  <a:pt x="1512601" y="1045982"/>
                  <a:pt x="1310564" y="1087130"/>
                </a:cubicBezTo>
                <a:cubicBezTo>
                  <a:pt x="1112230" y="1127455"/>
                  <a:pt x="723930" y="1132118"/>
                  <a:pt x="544388" y="1216061"/>
                </a:cubicBezTo>
                <a:cubicBezTo>
                  <a:pt x="342489" y="1310426"/>
                  <a:pt x="148544" y="1275177"/>
                  <a:pt x="0" y="1224427"/>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3" name="Google Shape;413;p7"/>
          <p:cNvSpPr/>
          <p:nvPr/>
        </p:nvSpPr>
        <p:spPr>
          <a:xfrm>
            <a:off x="0" y="3957614"/>
            <a:ext cx="12190095" cy="1199835"/>
          </a:xfrm>
          <a:custGeom>
            <a:rect b="b" l="l" r="r" t="t"/>
            <a:pathLst>
              <a:path extrusionOk="0" h="1199835" w="6858000">
                <a:moveTo>
                  <a:pt x="0" y="1135685"/>
                </a:moveTo>
                <a:lnTo>
                  <a:pt x="0" y="0"/>
                </a:lnTo>
                <a:lnTo>
                  <a:pt x="6858000" y="0"/>
                </a:lnTo>
                <a:lnTo>
                  <a:pt x="6858000" y="1042279"/>
                </a:lnTo>
                <a:cubicBezTo>
                  <a:pt x="6668856" y="1018824"/>
                  <a:pt x="6415933" y="1006480"/>
                  <a:pt x="6256554" y="1044062"/>
                </a:cubicBezTo>
                <a:cubicBezTo>
                  <a:pt x="5977021" y="1110036"/>
                  <a:pt x="5870997" y="1176147"/>
                  <a:pt x="5541127" y="1103178"/>
                </a:cubicBezTo>
                <a:cubicBezTo>
                  <a:pt x="5106878" y="1007166"/>
                  <a:pt x="4876176" y="1013887"/>
                  <a:pt x="4482115" y="1145423"/>
                </a:cubicBezTo>
                <a:cubicBezTo>
                  <a:pt x="4260464" y="1219352"/>
                  <a:pt x="3970645" y="1193292"/>
                  <a:pt x="3774506" y="1100023"/>
                </a:cubicBezTo>
                <a:cubicBezTo>
                  <a:pt x="3540511" y="988649"/>
                  <a:pt x="3396356" y="982340"/>
                  <a:pt x="3151800" y="979185"/>
                </a:cubicBezTo>
                <a:cubicBezTo>
                  <a:pt x="2891470" y="975893"/>
                  <a:pt x="2660904" y="1116208"/>
                  <a:pt x="2536637" y="1159276"/>
                </a:cubicBezTo>
                <a:cubicBezTo>
                  <a:pt x="2343653" y="1226210"/>
                  <a:pt x="2065355" y="1204539"/>
                  <a:pt x="1882247" y="1132256"/>
                </a:cubicBezTo>
                <a:cubicBezTo>
                  <a:pt x="1654287" y="1042141"/>
                  <a:pt x="1303432" y="950244"/>
                  <a:pt x="1023351" y="935157"/>
                </a:cubicBezTo>
                <a:cubicBezTo>
                  <a:pt x="663717" y="915680"/>
                  <a:pt x="720227" y="1188903"/>
                  <a:pt x="329321" y="1199601"/>
                </a:cubicBezTo>
                <a:cubicBezTo>
                  <a:pt x="229743" y="1202482"/>
                  <a:pt x="85862" y="1178616"/>
                  <a:pt x="0" y="1135685"/>
                </a:cubicBezTo>
                <a:close/>
              </a:path>
            </a:pathLst>
          </a:custGeom>
          <a:solidFill>
            <a:srgbClr val="43BD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4" name="Google Shape;414;p7"/>
          <p:cNvSpPr/>
          <p:nvPr/>
        </p:nvSpPr>
        <p:spPr>
          <a:xfrm>
            <a:off x="0" y="3429000"/>
            <a:ext cx="12190095" cy="1342809"/>
          </a:xfrm>
          <a:custGeom>
            <a:rect b="b" l="l" r="r" t="t"/>
            <a:pathLst>
              <a:path extrusionOk="0" h="1342809" w="6858000">
                <a:moveTo>
                  <a:pt x="6858000" y="1224427"/>
                </a:moveTo>
                <a:lnTo>
                  <a:pt x="6858000" y="0"/>
                </a:lnTo>
                <a:lnTo>
                  <a:pt x="0" y="0"/>
                </a:lnTo>
                <a:lnTo>
                  <a:pt x="0" y="1141583"/>
                </a:lnTo>
                <a:cubicBezTo>
                  <a:pt x="209443" y="1113602"/>
                  <a:pt x="519425" y="1097966"/>
                  <a:pt x="698007" y="1159962"/>
                </a:cubicBezTo>
                <a:cubicBezTo>
                  <a:pt x="889483" y="1226348"/>
                  <a:pt x="1067379" y="1206459"/>
                  <a:pt x="1277920" y="1186434"/>
                </a:cubicBezTo>
                <a:cubicBezTo>
                  <a:pt x="1481191" y="1167094"/>
                  <a:pt x="1729039" y="1120460"/>
                  <a:pt x="1927098" y="1136371"/>
                </a:cubicBezTo>
                <a:cubicBezTo>
                  <a:pt x="2203613" y="1158591"/>
                  <a:pt x="2147789" y="1251859"/>
                  <a:pt x="2397694" y="1292047"/>
                </a:cubicBezTo>
                <a:cubicBezTo>
                  <a:pt x="2574631" y="1320577"/>
                  <a:pt x="2881457" y="1263929"/>
                  <a:pt x="3041386" y="1222233"/>
                </a:cubicBezTo>
                <a:cubicBezTo>
                  <a:pt x="3145079" y="1195213"/>
                  <a:pt x="3184032" y="1158453"/>
                  <a:pt x="3315432" y="1127867"/>
                </a:cubicBezTo>
                <a:cubicBezTo>
                  <a:pt x="3508690" y="1082878"/>
                  <a:pt x="3808522" y="1037478"/>
                  <a:pt x="3989848" y="1121146"/>
                </a:cubicBezTo>
                <a:cubicBezTo>
                  <a:pt x="4160749" y="1200013"/>
                  <a:pt x="4627367" y="1539210"/>
                  <a:pt x="5080270" y="1183005"/>
                </a:cubicBezTo>
                <a:cubicBezTo>
                  <a:pt x="5201108" y="1087953"/>
                  <a:pt x="5345537" y="1045982"/>
                  <a:pt x="5547573" y="1087130"/>
                </a:cubicBezTo>
                <a:cubicBezTo>
                  <a:pt x="5745907" y="1127455"/>
                  <a:pt x="6134207" y="1132119"/>
                  <a:pt x="6313886" y="1216061"/>
                </a:cubicBezTo>
                <a:cubicBezTo>
                  <a:pt x="6515512" y="1310427"/>
                  <a:pt x="6709456" y="1275177"/>
                  <a:pt x="6858000" y="1224427"/>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5" name="Google Shape;415;p7"/>
          <p:cNvSpPr/>
          <p:nvPr/>
        </p:nvSpPr>
        <p:spPr>
          <a:xfrm>
            <a:off x="0" y="3429000"/>
            <a:ext cx="12190095" cy="1199721"/>
          </a:xfrm>
          <a:custGeom>
            <a:rect b="b" l="l" r="r" t="t"/>
            <a:pathLst>
              <a:path extrusionOk="0" h="1199721" w="6858000">
                <a:moveTo>
                  <a:pt x="6858000" y="1135685"/>
                </a:moveTo>
                <a:lnTo>
                  <a:pt x="6858000" y="0"/>
                </a:lnTo>
                <a:lnTo>
                  <a:pt x="0" y="0"/>
                </a:lnTo>
                <a:lnTo>
                  <a:pt x="0" y="1042279"/>
                </a:lnTo>
                <a:cubicBezTo>
                  <a:pt x="189144" y="1018824"/>
                  <a:pt x="442067" y="1006480"/>
                  <a:pt x="601447" y="1044062"/>
                </a:cubicBezTo>
                <a:cubicBezTo>
                  <a:pt x="880979" y="1110036"/>
                  <a:pt x="987003" y="1176147"/>
                  <a:pt x="1316873" y="1103178"/>
                </a:cubicBezTo>
                <a:cubicBezTo>
                  <a:pt x="1751122" y="1007166"/>
                  <a:pt x="1981825" y="1013887"/>
                  <a:pt x="2375886" y="1145423"/>
                </a:cubicBezTo>
                <a:cubicBezTo>
                  <a:pt x="2597536" y="1219352"/>
                  <a:pt x="2887355" y="1193429"/>
                  <a:pt x="3083494" y="1100023"/>
                </a:cubicBezTo>
                <a:cubicBezTo>
                  <a:pt x="3317489" y="988649"/>
                  <a:pt x="3461644" y="982340"/>
                  <a:pt x="3706200" y="979185"/>
                </a:cubicBezTo>
                <a:cubicBezTo>
                  <a:pt x="3966530" y="975893"/>
                  <a:pt x="4197096" y="1116208"/>
                  <a:pt x="4321363" y="1159276"/>
                </a:cubicBezTo>
                <a:cubicBezTo>
                  <a:pt x="4514347" y="1226210"/>
                  <a:pt x="4792508" y="1204539"/>
                  <a:pt x="4975753" y="1132119"/>
                </a:cubicBezTo>
                <a:cubicBezTo>
                  <a:pt x="5203714" y="1042142"/>
                  <a:pt x="5554569" y="950107"/>
                  <a:pt x="5834650" y="935020"/>
                </a:cubicBezTo>
                <a:cubicBezTo>
                  <a:pt x="6194283" y="915543"/>
                  <a:pt x="6137773" y="1188766"/>
                  <a:pt x="6528679" y="1199464"/>
                </a:cubicBezTo>
                <a:cubicBezTo>
                  <a:pt x="6628257" y="1202482"/>
                  <a:pt x="6772001" y="1178753"/>
                  <a:pt x="6858000" y="1135685"/>
                </a:cubicBezTo>
                <a:close/>
              </a:path>
            </a:pathLst>
          </a:custGeom>
          <a:solidFill>
            <a:srgbClr val="2DA3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6" name="Google Shape;416;p7"/>
          <p:cNvSpPr/>
          <p:nvPr/>
        </p:nvSpPr>
        <p:spPr>
          <a:xfrm>
            <a:off x="0" y="3429000"/>
            <a:ext cx="12190095" cy="680382"/>
          </a:xfrm>
          <a:custGeom>
            <a:rect b="b" l="l" r="r" t="t"/>
            <a:pathLst>
              <a:path extrusionOk="0" h="680382" w="6858000">
                <a:moveTo>
                  <a:pt x="6858000" y="522031"/>
                </a:moveTo>
                <a:lnTo>
                  <a:pt x="6858000" y="0"/>
                </a:lnTo>
                <a:lnTo>
                  <a:pt x="0" y="0"/>
                </a:lnTo>
                <a:lnTo>
                  <a:pt x="0" y="555361"/>
                </a:lnTo>
                <a:cubicBezTo>
                  <a:pt x="378424" y="507492"/>
                  <a:pt x="762884" y="522305"/>
                  <a:pt x="1137605" y="599938"/>
                </a:cubicBezTo>
                <a:cubicBezTo>
                  <a:pt x="1611904" y="698144"/>
                  <a:pt x="2101429" y="698144"/>
                  <a:pt x="2575728" y="599938"/>
                </a:cubicBezTo>
                <a:cubicBezTo>
                  <a:pt x="3143982" y="482255"/>
                  <a:pt x="3730341" y="482255"/>
                  <a:pt x="4298732" y="599938"/>
                </a:cubicBezTo>
                <a:cubicBezTo>
                  <a:pt x="4816374" y="707197"/>
                  <a:pt x="5350475" y="707197"/>
                  <a:pt x="5868116" y="599938"/>
                </a:cubicBezTo>
                <a:cubicBezTo>
                  <a:pt x="6194283" y="532455"/>
                  <a:pt x="6526896" y="506395"/>
                  <a:pt x="6858000" y="522031"/>
                </a:cubicBezTo>
                <a:close/>
              </a:path>
            </a:pathLst>
          </a:custGeom>
          <a:solidFill>
            <a:srgbClr val="1B96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7" name="Google Shape;417;p7"/>
          <p:cNvSpPr/>
          <p:nvPr/>
        </p:nvSpPr>
        <p:spPr>
          <a:xfrm>
            <a:off x="0" y="3429000"/>
            <a:ext cx="12190095" cy="301066"/>
          </a:xfrm>
          <a:custGeom>
            <a:rect b="b" l="l" r="r" t="t"/>
            <a:pathLst>
              <a:path extrusionOk="0" h="301066" w="6858000">
                <a:moveTo>
                  <a:pt x="6858000" y="301066"/>
                </a:moveTo>
                <a:lnTo>
                  <a:pt x="6858000" y="0"/>
                </a:lnTo>
                <a:lnTo>
                  <a:pt x="0" y="0"/>
                </a:lnTo>
                <a:lnTo>
                  <a:pt x="0" y="158283"/>
                </a:lnTo>
                <a:cubicBezTo>
                  <a:pt x="75164" y="169393"/>
                  <a:pt x="149916" y="182697"/>
                  <a:pt x="224531" y="198059"/>
                </a:cubicBezTo>
                <a:cubicBezTo>
                  <a:pt x="742173" y="305318"/>
                  <a:pt x="1276274" y="305318"/>
                  <a:pt x="1793779" y="198059"/>
                </a:cubicBezTo>
                <a:cubicBezTo>
                  <a:pt x="2362033" y="80376"/>
                  <a:pt x="2948529" y="80376"/>
                  <a:pt x="3516782" y="198059"/>
                </a:cubicBezTo>
                <a:cubicBezTo>
                  <a:pt x="3991082" y="296266"/>
                  <a:pt x="4480606" y="296266"/>
                  <a:pt x="4954905" y="198059"/>
                </a:cubicBezTo>
                <a:cubicBezTo>
                  <a:pt x="5418506" y="102047"/>
                  <a:pt x="5896920" y="102047"/>
                  <a:pt x="6360521" y="198059"/>
                </a:cubicBezTo>
                <a:lnTo>
                  <a:pt x="6858000" y="301066"/>
                </a:lnTo>
                <a:close/>
              </a:path>
            </a:pathLst>
          </a:custGeom>
          <a:solidFill>
            <a:srgbClr val="0F80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8" name="Google Shape;418;p7"/>
          <p:cNvSpPr/>
          <p:nvPr/>
        </p:nvSpPr>
        <p:spPr>
          <a:xfrm>
            <a:off x="3374547" y="431093"/>
            <a:ext cx="2995574" cy="367588"/>
          </a:xfrm>
          <a:custGeom>
            <a:rect b="b" l="l" r="r" t="t"/>
            <a:pathLst>
              <a:path extrusionOk="0" h="367588" w="2995574">
                <a:moveTo>
                  <a:pt x="2166305" y="367314"/>
                </a:moveTo>
                <a:lnTo>
                  <a:pt x="1541678" y="367314"/>
                </a:lnTo>
                <a:lnTo>
                  <a:pt x="0" y="367314"/>
                </a:lnTo>
                <a:lnTo>
                  <a:pt x="205191" y="309021"/>
                </a:lnTo>
                <a:cubicBezTo>
                  <a:pt x="301752" y="281589"/>
                  <a:pt x="389809" y="230703"/>
                  <a:pt x="461818" y="160889"/>
                </a:cubicBezTo>
                <a:cubicBezTo>
                  <a:pt x="583753" y="42520"/>
                  <a:pt x="777697" y="42520"/>
                  <a:pt x="899632" y="160889"/>
                </a:cubicBezTo>
                <a:cubicBezTo>
                  <a:pt x="993587" y="252100"/>
                  <a:pt x="1128141" y="288173"/>
                  <a:pt x="1255288" y="256215"/>
                </a:cubicBezTo>
                <a:cubicBezTo>
                  <a:pt x="1349380" y="232486"/>
                  <a:pt x="1434831" y="183109"/>
                  <a:pt x="1502451" y="113568"/>
                </a:cubicBezTo>
                <a:cubicBezTo>
                  <a:pt x="1572951" y="40874"/>
                  <a:pt x="1669786" y="0"/>
                  <a:pt x="1771010" y="0"/>
                </a:cubicBezTo>
                <a:cubicBezTo>
                  <a:pt x="1872234" y="0"/>
                  <a:pt x="1969069" y="41011"/>
                  <a:pt x="2039569" y="113568"/>
                </a:cubicBezTo>
                <a:cubicBezTo>
                  <a:pt x="2120082" y="196550"/>
                  <a:pt x="2239549" y="228509"/>
                  <a:pt x="2350648" y="196962"/>
                </a:cubicBezTo>
                <a:cubicBezTo>
                  <a:pt x="2450227" y="168707"/>
                  <a:pt x="2555840" y="168707"/>
                  <a:pt x="2655418" y="196962"/>
                </a:cubicBezTo>
                <a:cubicBezTo>
                  <a:pt x="2778862" y="232075"/>
                  <a:pt x="2894213" y="289956"/>
                  <a:pt x="2995574" y="367589"/>
                </a:cubicBezTo>
                <a:lnTo>
                  <a:pt x="2166305" y="3675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9" name="Google Shape;419;p7"/>
          <p:cNvSpPr/>
          <p:nvPr/>
        </p:nvSpPr>
        <p:spPr>
          <a:xfrm>
            <a:off x="968212" y="1512737"/>
            <a:ext cx="2455438" cy="301477"/>
          </a:xfrm>
          <a:custGeom>
            <a:rect b="b" l="l" r="r" t="t"/>
            <a:pathLst>
              <a:path extrusionOk="0" h="301477" w="2455438">
                <a:moveTo>
                  <a:pt x="1775674" y="301478"/>
                </a:moveTo>
                <a:lnTo>
                  <a:pt x="1263655" y="301478"/>
                </a:lnTo>
                <a:lnTo>
                  <a:pt x="0" y="301478"/>
                </a:lnTo>
                <a:lnTo>
                  <a:pt x="168295" y="253609"/>
                </a:lnTo>
                <a:cubicBezTo>
                  <a:pt x="247437" y="231115"/>
                  <a:pt x="319720" y="189418"/>
                  <a:pt x="378699" y="132085"/>
                </a:cubicBezTo>
                <a:cubicBezTo>
                  <a:pt x="478688" y="35113"/>
                  <a:pt x="637520" y="35113"/>
                  <a:pt x="737509" y="132085"/>
                </a:cubicBezTo>
                <a:cubicBezTo>
                  <a:pt x="814593" y="206837"/>
                  <a:pt x="924870" y="236464"/>
                  <a:pt x="1028974" y="210129"/>
                </a:cubicBezTo>
                <a:cubicBezTo>
                  <a:pt x="1106058" y="190652"/>
                  <a:pt x="1176147" y="150190"/>
                  <a:pt x="1231560" y="93132"/>
                </a:cubicBezTo>
                <a:cubicBezTo>
                  <a:pt x="1289304" y="33604"/>
                  <a:pt x="1368720" y="0"/>
                  <a:pt x="1451701" y="0"/>
                </a:cubicBezTo>
                <a:cubicBezTo>
                  <a:pt x="1534683" y="0"/>
                  <a:pt x="1614099" y="33604"/>
                  <a:pt x="1671843" y="93132"/>
                </a:cubicBezTo>
                <a:cubicBezTo>
                  <a:pt x="1737817" y="161026"/>
                  <a:pt x="1835749" y="187361"/>
                  <a:pt x="1926824" y="161437"/>
                </a:cubicBezTo>
                <a:cubicBezTo>
                  <a:pt x="2008434" y="138257"/>
                  <a:pt x="2094982" y="138257"/>
                  <a:pt x="2176592" y="161437"/>
                </a:cubicBezTo>
                <a:cubicBezTo>
                  <a:pt x="2277816" y="190241"/>
                  <a:pt x="2372320" y="237698"/>
                  <a:pt x="2455439" y="301203"/>
                </a:cubicBezTo>
                <a:lnTo>
                  <a:pt x="1775674" y="30120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0" name="Google Shape;420;p7"/>
          <p:cNvSpPr/>
          <p:nvPr/>
        </p:nvSpPr>
        <p:spPr>
          <a:xfrm>
            <a:off x="6900894" y="4983304"/>
            <a:ext cx="1022016" cy="64832"/>
          </a:xfrm>
          <a:custGeom>
            <a:rect b="b" l="l" r="r" t="t"/>
            <a:pathLst>
              <a:path extrusionOk="0" h="64832" w="574974">
                <a:moveTo>
                  <a:pt x="0" y="0"/>
                </a:moveTo>
                <a:cubicBezTo>
                  <a:pt x="203545" y="75712"/>
                  <a:pt x="396941" y="90663"/>
                  <a:pt x="574975" y="15088"/>
                </a:cubicBezTo>
                <a:cubicBezTo>
                  <a:pt x="384185"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1" name="Google Shape;421;p7"/>
          <p:cNvSpPr/>
          <p:nvPr/>
        </p:nvSpPr>
        <p:spPr>
          <a:xfrm>
            <a:off x="3412643" y="4982392"/>
            <a:ext cx="1022016" cy="64832"/>
          </a:xfrm>
          <a:custGeom>
            <a:rect b="b" l="l" r="r" t="t"/>
            <a:pathLst>
              <a:path extrusionOk="0" h="64832" w="574974">
                <a:moveTo>
                  <a:pt x="0" y="0"/>
                </a:moveTo>
                <a:cubicBezTo>
                  <a:pt x="203546" y="75712"/>
                  <a:pt x="396941" y="90663"/>
                  <a:pt x="574975" y="15088"/>
                </a:cubicBezTo>
                <a:cubicBezTo>
                  <a:pt x="384322" y="43891"/>
                  <a:pt x="192573"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2" name="Google Shape;422;p7"/>
          <p:cNvSpPr/>
          <p:nvPr/>
        </p:nvSpPr>
        <p:spPr>
          <a:xfrm>
            <a:off x="5507659" y="4970678"/>
            <a:ext cx="1022016" cy="64832"/>
          </a:xfrm>
          <a:custGeom>
            <a:rect b="b" l="l" r="r" t="t"/>
            <a:pathLst>
              <a:path extrusionOk="0" h="64832" w="574974">
                <a:moveTo>
                  <a:pt x="0" y="0"/>
                </a:moveTo>
                <a:cubicBezTo>
                  <a:pt x="203546" y="75713"/>
                  <a:pt x="396941" y="90663"/>
                  <a:pt x="574975" y="15088"/>
                </a:cubicBezTo>
                <a:cubicBezTo>
                  <a:pt x="384323"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3" name="Google Shape;423;p7"/>
          <p:cNvSpPr/>
          <p:nvPr/>
        </p:nvSpPr>
        <p:spPr>
          <a:xfrm>
            <a:off x="4250604" y="4489087"/>
            <a:ext cx="1022016" cy="64831"/>
          </a:xfrm>
          <a:custGeom>
            <a:rect b="b" l="l" r="r" t="t"/>
            <a:pathLst>
              <a:path extrusionOk="0" h="64831" w="574974">
                <a:moveTo>
                  <a:pt x="0" y="0"/>
                </a:moveTo>
                <a:cubicBezTo>
                  <a:pt x="203545" y="75712"/>
                  <a:pt x="396941"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4" name="Google Shape;424;p7"/>
          <p:cNvSpPr/>
          <p:nvPr/>
        </p:nvSpPr>
        <p:spPr>
          <a:xfrm>
            <a:off x="7660119" y="4491244"/>
            <a:ext cx="1022016" cy="64831"/>
          </a:xfrm>
          <a:custGeom>
            <a:rect b="b" l="l" r="r" t="t"/>
            <a:pathLst>
              <a:path extrusionOk="0" h="64831" w="574974">
                <a:moveTo>
                  <a:pt x="0" y="0"/>
                </a:moveTo>
                <a:cubicBezTo>
                  <a:pt x="203545" y="75712"/>
                  <a:pt x="396804"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5" name="Google Shape;425;p7"/>
          <p:cNvSpPr/>
          <p:nvPr/>
        </p:nvSpPr>
        <p:spPr>
          <a:xfrm>
            <a:off x="1292021" y="4418346"/>
            <a:ext cx="1022016" cy="64832"/>
          </a:xfrm>
          <a:custGeom>
            <a:rect b="b" l="l" r="r" t="t"/>
            <a:pathLst>
              <a:path extrusionOk="0" h="64832" w="574974">
                <a:moveTo>
                  <a:pt x="0" y="0"/>
                </a:moveTo>
                <a:cubicBezTo>
                  <a:pt x="203546" y="75712"/>
                  <a:pt x="396941" y="90663"/>
                  <a:pt x="574975" y="15088"/>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6" name="Google Shape;426;p7"/>
          <p:cNvSpPr/>
          <p:nvPr/>
        </p:nvSpPr>
        <p:spPr>
          <a:xfrm>
            <a:off x="0" y="5053385"/>
            <a:ext cx="1022016" cy="64832"/>
          </a:xfrm>
          <a:custGeom>
            <a:rect b="b" l="l" r="r" t="t"/>
            <a:pathLst>
              <a:path extrusionOk="0" h="64832" w="574974">
                <a:moveTo>
                  <a:pt x="0" y="0"/>
                </a:moveTo>
                <a:cubicBezTo>
                  <a:pt x="203545" y="75713"/>
                  <a:pt x="396941" y="90663"/>
                  <a:pt x="574975" y="15088"/>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7" name="Google Shape;427;p7"/>
          <p:cNvSpPr/>
          <p:nvPr/>
        </p:nvSpPr>
        <p:spPr>
          <a:xfrm>
            <a:off x="9704325" y="4925776"/>
            <a:ext cx="1022016" cy="64831"/>
          </a:xfrm>
          <a:custGeom>
            <a:rect b="b" l="l" r="r" t="t"/>
            <a:pathLst>
              <a:path extrusionOk="0" h="64831" w="574974">
                <a:moveTo>
                  <a:pt x="0" y="0"/>
                </a:moveTo>
                <a:cubicBezTo>
                  <a:pt x="203545" y="75712"/>
                  <a:pt x="396804"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428" name="Google Shape;428;p7"/>
          <p:cNvGrpSpPr/>
          <p:nvPr/>
        </p:nvGrpSpPr>
        <p:grpSpPr>
          <a:xfrm>
            <a:off x="253674" y="1393900"/>
            <a:ext cx="8619621" cy="6171201"/>
            <a:chOff x="397041" y="250370"/>
            <a:chExt cx="9915589" cy="7099046"/>
          </a:xfrm>
        </p:grpSpPr>
        <p:sp>
          <p:nvSpPr>
            <p:cNvPr id="429" name="Google Shape;429;p7"/>
            <p:cNvSpPr/>
            <p:nvPr/>
          </p:nvSpPr>
          <p:spPr>
            <a:xfrm>
              <a:off x="397041" y="250370"/>
              <a:ext cx="9915589" cy="7099046"/>
            </a:xfrm>
            <a:custGeom>
              <a:rect b="b" l="l" r="r" t="t"/>
              <a:pathLst>
                <a:path extrusionOk="0" h="4887467" w="6826567">
                  <a:moveTo>
                    <a:pt x="6807518" y="0"/>
                  </a:moveTo>
                  <a:cubicBezTo>
                    <a:pt x="6817995" y="0"/>
                    <a:pt x="6826568" y="8572"/>
                    <a:pt x="6826568" y="19050"/>
                  </a:cubicBezTo>
                  <a:lnTo>
                    <a:pt x="6824949" y="4867466"/>
                  </a:lnTo>
                  <a:cubicBezTo>
                    <a:pt x="6824949" y="4877943"/>
                    <a:pt x="6816376" y="4886516"/>
                    <a:pt x="6805899" y="4886516"/>
                  </a:cubicBezTo>
                  <a:lnTo>
                    <a:pt x="2925985" y="4877276"/>
                  </a:lnTo>
                  <a:cubicBezTo>
                    <a:pt x="2915507" y="4877276"/>
                    <a:pt x="2898362" y="4877276"/>
                    <a:pt x="2887885" y="4877276"/>
                  </a:cubicBezTo>
                  <a:lnTo>
                    <a:pt x="19050" y="4887468"/>
                  </a:lnTo>
                  <a:cubicBezTo>
                    <a:pt x="8573" y="4887468"/>
                    <a:pt x="0" y="4878991"/>
                    <a:pt x="0" y="4868513"/>
                  </a:cubicBezTo>
                  <a:lnTo>
                    <a:pt x="7906" y="30480"/>
                  </a:lnTo>
                  <a:cubicBezTo>
                    <a:pt x="7906" y="20003"/>
                    <a:pt x="16478" y="11430"/>
                    <a:pt x="26956" y="11430"/>
                  </a:cubicBezTo>
                  <a:lnTo>
                    <a:pt x="6807518"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0" name="Google Shape;430;p7"/>
            <p:cNvSpPr/>
            <p:nvPr/>
          </p:nvSpPr>
          <p:spPr>
            <a:xfrm>
              <a:off x="507842" y="361447"/>
              <a:ext cx="9693950" cy="6876855"/>
            </a:xfrm>
            <a:custGeom>
              <a:rect b="b" l="l" r="r" t="t"/>
              <a:pathLst>
                <a:path extrusionOk="0" h="4734496" w="6673976">
                  <a:moveTo>
                    <a:pt x="19050" y="4734497"/>
                  </a:moveTo>
                  <a:cubicBezTo>
                    <a:pt x="8573" y="4734497"/>
                    <a:pt x="0" y="4726020"/>
                    <a:pt x="0" y="4715542"/>
                  </a:cubicBezTo>
                  <a:lnTo>
                    <a:pt x="7620" y="30099"/>
                  </a:lnTo>
                  <a:cubicBezTo>
                    <a:pt x="7620" y="19622"/>
                    <a:pt x="16193" y="11049"/>
                    <a:pt x="26670" y="11049"/>
                  </a:cubicBezTo>
                  <a:lnTo>
                    <a:pt x="6654927" y="0"/>
                  </a:lnTo>
                  <a:cubicBezTo>
                    <a:pt x="6665405" y="0"/>
                    <a:pt x="6673977" y="8573"/>
                    <a:pt x="6673977" y="19050"/>
                  </a:cubicBezTo>
                  <a:lnTo>
                    <a:pt x="6672358" y="4714780"/>
                  </a:lnTo>
                  <a:cubicBezTo>
                    <a:pt x="6672358" y="4725257"/>
                    <a:pt x="6663785" y="4733830"/>
                    <a:pt x="6653308" y="4733830"/>
                  </a:cubicBezTo>
                  <a:lnTo>
                    <a:pt x="2849785" y="4724781"/>
                  </a:lnTo>
                  <a:cubicBezTo>
                    <a:pt x="2839307" y="4724781"/>
                    <a:pt x="2822163" y="4724781"/>
                    <a:pt x="2811685" y="4724781"/>
                  </a:cubicBezTo>
                  <a:lnTo>
                    <a:pt x="19050" y="473449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1" name="Google Shape;431;p7"/>
            <p:cNvSpPr/>
            <p:nvPr/>
          </p:nvSpPr>
          <p:spPr>
            <a:xfrm>
              <a:off x="655576" y="485943"/>
              <a:ext cx="99473" cy="6661997"/>
            </a:xfrm>
            <a:custGeom>
              <a:rect b="b" l="l" r="r" t="t"/>
              <a:pathLst>
                <a:path extrusionOk="0" h="4586573" w="68484">
                  <a:moveTo>
                    <a:pt x="38671" y="7334"/>
                  </a:moveTo>
                  <a:cubicBezTo>
                    <a:pt x="35909" y="329660"/>
                    <a:pt x="286" y="4541425"/>
                    <a:pt x="0" y="4582478"/>
                  </a:cubicBezTo>
                  <a:lnTo>
                    <a:pt x="29718" y="4586573"/>
                  </a:lnTo>
                  <a:cubicBezTo>
                    <a:pt x="30575" y="4483704"/>
                    <a:pt x="65437" y="361188"/>
                    <a:pt x="68485" y="0"/>
                  </a:cubicBezTo>
                  <a:lnTo>
                    <a:pt x="38671" y="7334"/>
                  </a:lnTo>
                  <a:close/>
                </a:path>
              </a:pathLst>
            </a:custGeom>
            <a:solidFill>
              <a:srgbClr val="F4F5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2" name="Google Shape;432;p7"/>
            <p:cNvSpPr/>
            <p:nvPr/>
          </p:nvSpPr>
          <p:spPr>
            <a:xfrm>
              <a:off x="655577" y="496594"/>
              <a:ext cx="56170" cy="6645395"/>
            </a:xfrm>
            <a:custGeom>
              <a:rect b="b" l="l" r="r" t="t"/>
              <a:pathLst>
                <a:path extrusionOk="0" h="4575143" w="38671">
                  <a:moveTo>
                    <a:pt x="38671" y="0"/>
                  </a:moveTo>
                  <a:cubicBezTo>
                    <a:pt x="35909" y="322326"/>
                    <a:pt x="286" y="4534091"/>
                    <a:pt x="0" y="4575143"/>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3" name="Google Shape;433;p7"/>
            <p:cNvSpPr/>
            <p:nvPr/>
          </p:nvSpPr>
          <p:spPr>
            <a:xfrm>
              <a:off x="698874" y="485943"/>
              <a:ext cx="56308" cy="6661997"/>
            </a:xfrm>
            <a:custGeom>
              <a:rect b="b" l="l" r="r" t="t"/>
              <a:pathLst>
                <a:path extrusionOk="0" h="4586573" w="38766">
                  <a:moveTo>
                    <a:pt x="38767" y="0"/>
                  </a:moveTo>
                  <a:cubicBezTo>
                    <a:pt x="36290" y="294513"/>
                    <a:pt x="1048" y="4452557"/>
                    <a:pt x="0" y="4586573"/>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434" name="Google Shape;434;p7"/>
            <p:cNvGrpSpPr/>
            <p:nvPr/>
          </p:nvGrpSpPr>
          <p:grpSpPr>
            <a:xfrm>
              <a:off x="9662280" y="427313"/>
              <a:ext cx="341676" cy="6781704"/>
              <a:chOff x="8262760" y="796380"/>
              <a:chExt cx="235266" cy="4669630"/>
            </a:xfrm>
          </p:grpSpPr>
          <p:sp>
            <p:nvSpPr>
              <p:cNvPr id="435" name="Google Shape;435;p7"/>
              <p:cNvSpPr/>
              <p:nvPr/>
            </p:nvSpPr>
            <p:spPr>
              <a:xfrm>
                <a:off x="8262760" y="796380"/>
                <a:ext cx="94583" cy="4669630"/>
              </a:xfrm>
              <a:custGeom>
                <a:rect b="b" l="l" r="r" t="t"/>
                <a:pathLst>
                  <a:path extrusionOk="0" h="4669630" w="94583">
                    <a:moveTo>
                      <a:pt x="76200" y="10192"/>
                    </a:moveTo>
                    <a:cubicBezTo>
                      <a:pt x="76866" y="187166"/>
                      <a:pt x="94202" y="4551236"/>
                      <a:pt x="94583" y="4660773"/>
                    </a:cubicBezTo>
                    <a:lnTo>
                      <a:pt x="18288" y="4669631"/>
                    </a:lnTo>
                    <a:cubicBezTo>
                      <a:pt x="17716" y="4524185"/>
                      <a:pt x="666" y="176213"/>
                      <a:pt x="0" y="0"/>
                    </a:cubicBezTo>
                    <a:lnTo>
                      <a:pt x="76200" y="10192"/>
                    </a:lnTo>
                    <a:close/>
                  </a:path>
                </a:pathLst>
              </a:custGeom>
              <a:solidFill>
                <a:srgbClr val="EAED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6" name="Google Shape;436;p7"/>
              <p:cNvSpPr/>
              <p:nvPr/>
            </p:nvSpPr>
            <p:spPr>
              <a:xfrm>
                <a:off x="8385156" y="823050"/>
                <a:ext cx="54197" cy="4620482"/>
              </a:xfrm>
              <a:custGeom>
                <a:rect b="b" l="l" r="r" t="t"/>
                <a:pathLst>
                  <a:path extrusionOk="0" h="4620482" w="54197">
                    <a:moveTo>
                      <a:pt x="35719" y="9906"/>
                    </a:moveTo>
                    <a:cubicBezTo>
                      <a:pt x="36957" y="339757"/>
                      <a:pt x="53626" y="4451223"/>
                      <a:pt x="54197" y="4616577"/>
                    </a:cubicBezTo>
                    <a:lnTo>
                      <a:pt x="18383" y="4620482"/>
                    </a:lnTo>
                    <a:cubicBezTo>
                      <a:pt x="17621" y="4431983"/>
                      <a:pt x="1429" y="365474"/>
                      <a:pt x="0" y="0"/>
                    </a:cubicBezTo>
                    <a:lnTo>
                      <a:pt x="35719" y="9906"/>
                    </a:lnTo>
                    <a:close/>
                  </a:path>
                </a:pathLst>
              </a:custGeom>
              <a:solidFill>
                <a:srgbClr val="EDEF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7" name="Google Shape;437;p7"/>
              <p:cNvSpPr/>
              <p:nvPr/>
            </p:nvSpPr>
            <p:spPr>
              <a:xfrm>
                <a:off x="8420970" y="833051"/>
                <a:ext cx="48672" cy="4606671"/>
              </a:xfrm>
              <a:custGeom>
                <a:rect b="b" l="l" r="r" t="t"/>
                <a:pathLst>
                  <a:path extrusionOk="0" h="4606671" w="48672">
                    <a:moveTo>
                      <a:pt x="30003" y="10668"/>
                    </a:moveTo>
                    <a:cubicBezTo>
                      <a:pt x="31337" y="357473"/>
                      <a:pt x="48101" y="4466273"/>
                      <a:pt x="48673" y="4599909"/>
                    </a:cubicBezTo>
                    <a:lnTo>
                      <a:pt x="18479" y="4606671"/>
                    </a:lnTo>
                    <a:cubicBezTo>
                      <a:pt x="17812" y="4444651"/>
                      <a:pt x="1428" y="380810"/>
                      <a:pt x="0" y="0"/>
                    </a:cubicBezTo>
                    <a:lnTo>
                      <a:pt x="30003" y="10668"/>
                    </a:lnTo>
                    <a:close/>
                  </a:path>
                </a:pathLst>
              </a:custGeom>
              <a:solidFill>
                <a:srgbClr val="FBFBF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8" name="Google Shape;438;p7"/>
              <p:cNvSpPr/>
              <p:nvPr/>
            </p:nvSpPr>
            <p:spPr>
              <a:xfrm>
                <a:off x="8450973" y="843624"/>
                <a:ext cx="47053" cy="4589240"/>
              </a:xfrm>
              <a:custGeom>
                <a:rect b="b" l="l" r="r" t="t"/>
                <a:pathLst>
                  <a:path extrusionOk="0" h="4589240" w="47053">
                    <a:moveTo>
                      <a:pt x="28385" y="6001"/>
                    </a:moveTo>
                    <a:cubicBezTo>
                      <a:pt x="29813" y="379476"/>
                      <a:pt x="46959" y="4547330"/>
                      <a:pt x="47054" y="4588193"/>
                    </a:cubicBezTo>
                    <a:lnTo>
                      <a:pt x="18669" y="4589240"/>
                    </a:lnTo>
                    <a:cubicBezTo>
                      <a:pt x="18288" y="4486656"/>
                      <a:pt x="1620" y="404050"/>
                      <a:pt x="0" y="0"/>
                    </a:cubicBezTo>
                    <a:lnTo>
                      <a:pt x="28385" y="6001"/>
                    </a:lnTo>
                    <a:close/>
                  </a:path>
                </a:pathLst>
              </a:custGeom>
              <a:solidFill>
                <a:srgbClr val="F4F5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9" name="Google Shape;439;p7"/>
              <p:cNvSpPr/>
              <p:nvPr/>
            </p:nvSpPr>
            <p:spPr>
              <a:xfrm>
                <a:off x="8338960" y="806572"/>
                <a:ext cx="64865" cy="4643913"/>
              </a:xfrm>
              <a:custGeom>
                <a:rect b="b" l="l" r="r" t="t"/>
                <a:pathLst>
                  <a:path extrusionOk="0" h="4643913" w="64865">
                    <a:moveTo>
                      <a:pt x="46482" y="16573"/>
                    </a:moveTo>
                    <a:cubicBezTo>
                      <a:pt x="47815" y="367094"/>
                      <a:pt x="64484" y="4529900"/>
                      <a:pt x="64865" y="4637056"/>
                    </a:cubicBezTo>
                    <a:lnTo>
                      <a:pt x="18192" y="4643914"/>
                    </a:lnTo>
                    <a:cubicBezTo>
                      <a:pt x="17621" y="4502373"/>
                      <a:pt x="1428" y="383000"/>
                      <a:pt x="0" y="0"/>
                    </a:cubicBezTo>
                    <a:lnTo>
                      <a:pt x="46482" y="16573"/>
                    </a:lnTo>
                    <a:close/>
                  </a:path>
                </a:pathLst>
              </a:custGeom>
              <a:solidFill>
                <a:srgbClr val="F7F8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0" name="Google Shape;440;p7"/>
              <p:cNvSpPr/>
              <p:nvPr/>
            </p:nvSpPr>
            <p:spPr>
              <a:xfrm>
                <a:off x="8479358" y="849625"/>
                <a:ext cx="18668" cy="4582191"/>
              </a:xfrm>
              <a:custGeom>
                <a:rect b="b" l="l" r="r" t="t"/>
                <a:pathLst>
                  <a:path extrusionOk="0" h="4582191" w="18668">
                    <a:moveTo>
                      <a:pt x="0" y="0"/>
                    </a:moveTo>
                    <a:cubicBezTo>
                      <a:pt x="1428" y="373475"/>
                      <a:pt x="18574" y="4541330"/>
                      <a:pt x="18669" y="4582192"/>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1" name="Google Shape;441;p7"/>
              <p:cNvSpPr/>
              <p:nvPr/>
            </p:nvSpPr>
            <p:spPr>
              <a:xfrm>
                <a:off x="8385442" y="823146"/>
                <a:ext cx="18383" cy="4620482"/>
              </a:xfrm>
              <a:custGeom>
                <a:rect b="b" l="l" r="r" t="t"/>
                <a:pathLst>
                  <a:path extrusionOk="0" h="4620482" w="18383">
                    <a:moveTo>
                      <a:pt x="0" y="0"/>
                    </a:moveTo>
                    <a:cubicBezTo>
                      <a:pt x="1333" y="350520"/>
                      <a:pt x="18002" y="4513326"/>
                      <a:pt x="18383" y="4620482"/>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2" name="Google Shape;442;p7"/>
              <p:cNvSpPr/>
              <p:nvPr/>
            </p:nvSpPr>
            <p:spPr>
              <a:xfrm>
                <a:off x="8420875" y="832956"/>
                <a:ext cx="18478" cy="4606671"/>
              </a:xfrm>
              <a:custGeom>
                <a:rect b="b" l="l" r="r" t="t"/>
                <a:pathLst>
                  <a:path extrusionOk="0" h="4606671" w="18478">
                    <a:moveTo>
                      <a:pt x="0" y="0"/>
                    </a:moveTo>
                    <a:cubicBezTo>
                      <a:pt x="1238" y="329851"/>
                      <a:pt x="17907" y="4441317"/>
                      <a:pt x="18479" y="460667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3" name="Google Shape;443;p7"/>
              <p:cNvSpPr/>
              <p:nvPr/>
            </p:nvSpPr>
            <p:spPr>
              <a:xfrm>
                <a:off x="8450973" y="843719"/>
                <a:ext cx="18669" cy="4589240"/>
              </a:xfrm>
              <a:custGeom>
                <a:rect b="b" l="l" r="r" t="t"/>
                <a:pathLst>
                  <a:path extrusionOk="0" h="4589240" w="18669">
                    <a:moveTo>
                      <a:pt x="0" y="0"/>
                    </a:moveTo>
                    <a:cubicBezTo>
                      <a:pt x="1334" y="346805"/>
                      <a:pt x="18098" y="4455605"/>
                      <a:pt x="18669" y="458924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4" name="Google Shape;444;p7"/>
              <p:cNvSpPr/>
              <p:nvPr/>
            </p:nvSpPr>
            <p:spPr>
              <a:xfrm>
                <a:off x="8338960" y="806572"/>
                <a:ext cx="18478" cy="4650581"/>
              </a:xfrm>
              <a:custGeom>
                <a:rect b="b" l="l" r="r" t="t"/>
                <a:pathLst>
                  <a:path extrusionOk="0" h="4650581" w="18478">
                    <a:moveTo>
                      <a:pt x="0" y="0"/>
                    </a:moveTo>
                    <a:cubicBezTo>
                      <a:pt x="666" y="172974"/>
                      <a:pt x="18002" y="4541044"/>
                      <a:pt x="18479" y="465058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5" name="Google Shape;445;p7"/>
              <p:cNvSpPr/>
              <p:nvPr/>
            </p:nvSpPr>
            <p:spPr>
              <a:xfrm>
                <a:off x="8262854" y="796380"/>
                <a:ext cx="18288" cy="4669630"/>
              </a:xfrm>
              <a:custGeom>
                <a:rect b="b" l="l" r="r" t="t"/>
                <a:pathLst>
                  <a:path extrusionOk="0" h="4669630" w="18288">
                    <a:moveTo>
                      <a:pt x="18288" y="4669631"/>
                    </a:moveTo>
                    <a:cubicBezTo>
                      <a:pt x="17717" y="4524185"/>
                      <a:pt x="667" y="176213"/>
                      <a:pt x="0" y="0"/>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46" name="Google Shape;446;p7"/>
            <p:cNvSpPr/>
            <p:nvPr/>
          </p:nvSpPr>
          <p:spPr>
            <a:xfrm>
              <a:off x="744661" y="462566"/>
              <a:ext cx="110956" cy="6694510"/>
            </a:xfrm>
            <a:custGeom>
              <a:rect b="b" l="l" r="r" t="t"/>
              <a:pathLst>
                <a:path extrusionOk="0" h="4608957" w="76390">
                  <a:moveTo>
                    <a:pt x="38862" y="8763"/>
                  </a:moveTo>
                  <a:cubicBezTo>
                    <a:pt x="36481" y="286417"/>
                    <a:pt x="1333" y="4439888"/>
                    <a:pt x="0" y="4605814"/>
                  </a:cubicBezTo>
                  <a:lnTo>
                    <a:pt x="37433" y="4608957"/>
                  </a:lnTo>
                  <a:cubicBezTo>
                    <a:pt x="39052" y="4420077"/>
                    <a:pt x="73724" y="323850"/>
                    <a:pt x="76391" y="0"/>
                  </a:cubicBezTo>
                  <a:lnTo>
                    <a:pt x="38862" y="8763"/>
                  </a:lnTo>
                  <a:close/>
                </a:path>
              </a:pathLst>
            </a:custGeom>
            <a:solidFill>
              <a:srgbClr val="EDEF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7" name="Google Shape;447;p7"/>
            <p:cNvSpPr/>
            <p:nvPr/>
          </p:nvSpPr>
          <p:spPr>
            <a:xfrm>
              <a:off x="698874" y="475292"/>
              <a:ext cx="102240" cy="6677215"/>
            </a:xfrm>
            <a:custGeom>
              <a:rect b="b" l="l" r="r" t="t"/>
              <a:pathLst>
                <a:path extrusionOk="0" h="4597050" w="70389">
                  <a:moveTo>
                    <a:pt x="38767" y="7334"/>
                  </a:moveTo>
                  <a:cubicBezTo>
                    <a:pt x="36290" y="301847"/>
                    <a:pt x="1048" y="4459891"/>
                    <a:pt x="0" y="4593908"/>
                  </a:cubicBezTo>
                  <a:lnTo>
                    <a:pt x="31528" y="4597051"/>
                  </a:lnTo>
                  <a:cubicBezTo>
                    <a:pt x="32861" y="4434745"/>
                    <a:pt x="67532" y="338042"/>
                    <a:pt x="70390" y="0"/>
                  </a:cubicBezTo>
                  <a:lnTo>
                    <a:pt x="38767" y="7334"/>
                  </a:lnTo>
                  <a:close/>
                </a:path>
              </a:pathLst>
            </a:custGeom>
            <a:solidFill>
              <a:srgbClr val="FBFBF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8" name="Google Shape;448;p7"/>
            <p:cNvSpPr/>
            <p:nvPr/>
          </p:nvSpPr>
          <p:spPr>
            <a:xfrm>
              <a:off x="744661" y="475292"/>
              <a:ext cx="56447" cy="6677215"/>
            </a:xfrm>
            <a:custGeom>
              <a:rect b="b" l="l" r="r" t="t"/>
              <a:pathLst>
                <a:path extrusionOk="0" h="4597050" w="38862">
                  <a:moveTo>
                    <a:pt x="38862" y="0"/>
                  </a:moveTo>
                  <a:cubicBezTo>
                    <a:pt x="36481" y="277654"/>
                    <a:pt x="1333" y="4431125"/>
                    <a:pt x="0" y="459705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9" name="Google Shape;449;p7"/>
            <p:cNvSpPr/>
            <p:nvPr/>
          </p:nvSpPr>
          <p:spPr>
            <a:xfrm>
              <a:off x="798748" y="448178"/>
              <a:ext cx="127697" cy="6717891"/>
            </a:xfrm>
            <a:custGeom>
              <a:rect b="b" l="l" r="r" t="t"/>
              <a:pathLst>
                <a:path extrusionOk="0" h="4625054" w="87915">
                  <a:moveTo>
                    <a:pt x="38957" y="9430"/>
                  </a:moveTo>
                  <a:cubicBezTo>
                    <a:pt x="36385" y="314897"/>
                    <a:pt x="857" y="4511517"/>
                    <a:pt x="0" y="4618863"/>
                  </a:cubicBezTo>
                  <a:lnTo>
                    <a:pt x="48768" y="4625054"/>
                  </a:lnTo>
                  <a:cubicBezTo>
                    <a:pt x="50006" y="4483323"/>
                    <a:pt x="84963" y="347377"/>
                    <a:pt x="87916" y="0"/>
                  </a:cubicBezTo>
                  <a:lnTo>
                    <a:pt x="38957" y="9430"/>
                  </a:lnTo>
                  <a:close/>
                </a:path>
              </a:pathLst>
            </a:custGeom>
            <a:solidFill>
              <a:srgbClr val="F7F8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0" name="Google Shape;450;p7"/>
            <p:cNvSpPr/>
            <p:nvPr/>
          </p:nvSpPr>
          <p:spPr>
            <a:xfrm>
              <a:off x="798748" y="461873"/>
              <a:ext cx="56585" cy="6695201"/>
            </a:xfrm>
            <a:custGeom>
              <a:rect b="b" l="l" r="r" t="t"/>
              <a:pathLst>
                <a:path extrusionOk="0" h="4609433" w="38957">
                  <a:moveTo>
                    <a:pt x="38957" y="0"/>
                  </a:moveTo>
                  <a:cubicBezTo>
                    <a:pt x="36385" y="305467"/>
                    <a:pt x="857" y="4502087"/>
                    <a:pt x="0" y="4609434"/>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1" name="Google Shape;451;p7"/>
            <p:cNvSpPr/>
            <p:nvPr/>
          </p:nvSpPr>
          <p:spPr>
            <a:xfrm>
              <a:off x="869434" y="441123"/>
              <a:ext cx="172938" cy="6765899"/>
            </a:xfrm>
            <a:custGeom>
              <a:rect b="b" l="l" r="r" t="t"/>
              <a:pathLst>
                <a:path extrusionOk="0" h="4658106" w="119062">
                  <a:moveTo>
                    <a:pt x="39052" y="16383"/>
                  </a:moveTo>
                  <a:cubicBezTo>
                    <a:pt x="39052" y="16383"/>
                    <a:pt x="952" y="4525042"/>
                    <a:pt x="0" y="4636484"/>
                  </a:cubicBezTo>
                  <a:lnTo>
                    <a:pt x="79629" y="4658106"/>
                  </a:lnTo>
                  <a:cubicBezTo>
                    <a:pt x="80867" y="4511516"/>
                    <a:pt x="118300" y="83344"/>
                    <a:pt x="119063" y="0"/>
                  </a:cubicBezTo>
                  <a:lnTo>
                    <a:pt x="39052" y="16383"/>
                  </a:lnTo>
                  <a:close/>
                </a:path>
              </a:pathLst>
            </a:custGeom>
            <a:solidFill>
              <a:srgbClr val="EAED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2" name="Google Shape;452;p7"/>
            <p:cNvSpPr/>
            <p:nvPr/>
          </p:nvSpPr>
          <p:spPr>
            <a:xfrm>
              <a:off x="869433" y="448733"/>
              <a:ext cx="56861" cy="6726883"/>
            </a:xfrm>
            <a:custGeom>
              <a:rect b="b" l="l" r="r" t="t"/>
              <a:pathLst>
                <a:path extrusionOk="0" h="4631245" w="39147">
                  <a:moveTo>
                    <a:pt x="39148" y="0"/>
                  </a:moveTo>
                  <a:cubicBezTo>
                    <a:pt x="39148" y="0"/>
                    <a:pt x="857" y="4519898"/>
                    <a:pt x="0" y="4631246"/>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3" name="Google Shape;453;p7"/>
            <p:cNvSpPr/>
            <p:nvPr/>
          </p:nvSpPr>
          <p:spPr>
            <a:xfrm>
              <a:off x="984936" y="442783"/>
              <a:ext cx="57276" cy="6764099"/>
            </a:xfrm>
            <a:custGeom>
              <a:rect b="b" l="l" r="r" t="t"/>
              <a:pathLst>
                <a:path extrusionOk="0" h="4656867" w="39433">
                  <a:moveTo>
                    <a:pt x="0" y="4656868"/>
                  </a:moveTo>
                  <a:cubicBezTo>
                    <a:pt x="1238" y="4510278"/>
                    <a:pt x="38672" y="83249"/>
                    <a:pt x="39433" y="0"/>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4" name="Google Shape;454;p7"/>
            <p:cNvSpPr/>
            <p:nvPr/>
          </p:nvSpPr>
          <p:spPr>
            <a:xfrm>
              <a:off x="985075" y="312247"/>
              <a:ext cx="4407390" cy="6926894"/>
            </a:xfrm>
            <a:custGeom>
              <a:rect b="b" l="l" r="r" t="t"/>
              <a:pathLst>
                <a:path extrusionOk="0" h="4768946" w="3003332">
                  <a:moveTo>
                    <a:pt x="3000661" y="122175"/>
                  </a:moveTo>
                  <a:cubicBezTo>
                    <a:pt x="3000661" y="122175"/>
                    <a:pt x="2885884" y="-12984"/>
                    <a:pt x="2283333" y="1017"/>
                  </a:cubicBezTo>
                  <a:cubicBezTo>
                    <a:pt x="2211896" y="446"/>
                    <a:pt x="1745075" y="13114"/>
                    <a:pt x="1456754" y="36927"/>
                  </a:cubicBezTo>
                  <a:cubicBezTo>
                    <a:pt x="1168432" y="60644"/>
                    <a:pt x="432435" y="80646"/>
                    <a:pt x="39529" y="77313"/>
                  </a:cubicBezTo>
                  <a:cubicBezTo>
                    <a:pt x="37433" y="324963"/>
                    <a:pt x="0" y="4746754"/>
                    <a:pt x="0" y="4746754"/>
                  </a:cubicBezTo>
                  <a:cubicBezTo>
                    <a:pt x="0" y="4746754"/>
                    <a:pt x="1272445" y="4744848"/>
                    <a:pt x="1367695" y="4745611"/>
                  </a:cubicBezTo>
                  <a:cubicBezTo>
                    <a:pt x="1462945" y="4746373"/>
                    <a:pt x="2720531" y="4718941"/>
                    <a:pt x="3002661" y="4768947"/>
                  </a:cubicBezTo>
                  <a:cubicBezTo>
                    <a:pt x="3004947" y="4486340"/>
                    <a:pt x="3000661" y="122175"/>
                    <a:pt x="3000661" y="122175"/>
                  </a:cubicBezTo>
                  <a:close/>
                </a:path>
              </a:pathLst>
            </a:custGeom>
            <a:gradFill>
              <a:gsLst>
                <a:gs pos="0">
                  <a:srgbClr val="FFFFFF"/>
                </a:gs>
                <a:gs pos="100000">
                  <a:srgbClr val="F2F2F2"/>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55" name="Google Shape;455;p7"/>
            <p:cNvSpPr/>
            <p:nvPr/>
          </p:nvSpPr>
          <p:spPr>
            <a:xfrm>
              <a:off x="5342846" y="301016"/>
              <a:ext cx="4347391" cy="6938264"/>
            </a:xfrm>
            <a:custGeom>
              <a:rect b="b" l="l" r="r" t="t"/>
              <a:pathLst>
                <a:path extrusionOk="0" h="4776774" w="2993040">
                  <a:moveTo>
                    <a:pt x="0" y="129908"/>
                  </a:moveTo>
                  <a:cubicBezTo>
                    <a:pt x="0" y="129908"/>
                    <a:pt x="80677" y="-27350"/>
                    <a:pt x="994886" y="4178"/>
                  </a:cubicBezTo>
                  <a:cubicBezTo>
                    <a:pt x="1909096" y="35706"/>
                    <a:pt x="2796826" y="86093"/>
                    <a:pt x="2975419" y="87617"/>
                  </a:cubicBezTo>
                  <a:cubicBezTo>
                    <a:pt x="2973420" y="325742"/>
                    <a:pt x="2993041" y="4756391"/>
                    <a:pt x="2993041" y="4756391"/>
                  </a:cubicBezTo>
                  <a:cubicBezTo>
                    <a:pt x="2993041" y="4756391"/>
                    <a:pt x="1821466" y="4754010"/>
                    <a:pt x="1424559" y="4750676"/>
                  </a:cubicBezTo>
                  <a:cubicBezTo>
                    <a:pt x="1027747" y="4747342"/>
                    <a:pt x="326041" y="4742961"/>
                    <a:pt x="1905" y="4776775"/>
                  </a:cubicBezTo>
                  <a:cubicBezTo>
                    <a:pt x="3620" y="4575035"/>
                    <a:pt x="0" y="129908"/>
                    <a:pt x="0" y="129908"/>
                  </a:cubicBezTo>
                  <a:close/>
                </a:path>
              </a:pathLst>
            </a:custGeom>
            <a:gradFill>
              <a:gsLst>
                <a:gs pos="0">
                  <a:srgbClr val="D8D8D8"/>
                </a:gs>
                <a:gs pos="28000">
                  <a:srgbClr val="FFFFFF"/>
                </a:gs>
                <a:gs pos="100000">
                  <a:srgbClr val="FFFFF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456" name="Google Shape;456;p7"/>
          <p:cNvSpPr txBox="1"/>
          <p:nvPr>
            <p:ph type="title"/>
          </p:nvPr>
        </p:nvSpPr>
        <p:spPr>
          <a:xfrm>
            <a:off x="922542" y="1674804"/>
            <a:ext cx="7297200" cy="7425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457" name="Google Shape;457;p7"/>
          <p:cNvSpPr txBox="1"/>
          <p:nvPr>
            <p:ph idx="1" type="body"/>
          </p:nvPr>
        </p:nvSpPr>
        <p:spPr>
          <a:xfrm>
            <a:off x="1027853" y="2750214"/>
            <a:ext cx="3348300" cy="4330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458" name="Google Shape;458;p7"/>
          <p:cNvSpPr txBox="1"/>
          <p:nvPr>
            <p:ph idx="2" type="body"/>
          </p:nvPr>
        </p:nvSpPr>
        <p:spPr>
          <a:xfrm>
            <a:off x="4801445" y="2733898"/>
            <a:ext cx="3348600" cy="4330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459" name="Google Shape;459;p7"/>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homeppt</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1">
  <p:cSld name="CUSTOM_4_1">
    <p:spTree>
      <p:nvGrpSpPr>
        <p:cNvPr id="460" name="Shape 460"/>
        <p:cNvGrpSpPr/>
        <p:nvPr/>
      </p:nvGrpSpPr>
      <p:grpSpPr>
        <a:xfrm>
          <a:off x="0" y="0"/>
          <a:ext cx="0" cy="0"/>
          <a:chOff x="0" y="0"/>
          <a:chExt cx="0" cy="0"/>
        </a:xfrm>
      </p:grpSpPr>
      <p:sp>
        <p:nvSpPr>
          <p:cNvPr id="461" name="Google Shape;461;p8"/>
          <p:cNvSpPr/>
          <p:nvPr/>
        </p:nvSpPr>
        <p:spPr>
          <a:xfrm>
            <a:off x="0" y="0"/>
            <a:ext cx="12190095" cy="6858000"/>
          </a:xfrm>
          <a:custGeom>
            <a:rect b="b" l="l" r="r" t="t"/>
            <a:pathLst>
              <a:path extrusionOk="0" h="6858000" w="6858000">
                <a:moveTo>
                  <a:pt x="0" y="0"/>
                </a:moveTo>
                <a:lnTo>
                  <a:pt x="6858000" y="0"/>
                </a:lnTo>
                <a:lnTo>
                  <a:pt x="6858000" y="6858000"/>
                </a:lnTo>
                <a:lnTo>
                  <a:pt x="0" y="6858000"/>
                </a:lnTo>
                <a:close/>
              </a:path>
            </a:pathLst>
          </a:custGeom>
          <a:solidFill>
            <a:srgbClr val="75D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2" name="Google Shape;462;p8"/>
          <p:cNvSpPr/>
          <p:nvPr/>
        </p:nvSpPr>
        <p:spPr>
          <a:xfrm>
            <a:off x="9173246" y="578276"/>
            <a:ext cx="3018754" cy="3580725"/>
          </a:xfrm>
          <a:custGeom>
            <a:rect b="b" l="l" r="r" t="t"/>
            <a:pathLst>
              <a:path extrusionOk="0" h="3580725" w="3018754">
                <a:moveTo>
                  <a:pt x="3018755" y="850"/>
                </a:moveTo>
                <a:lnTo>
                  <a:pt x="3018755" y="3427107"/>
                </a:lnTo>
                <a:cubicBezTo>
                  <a:pt x="2853202" y="3524627"/>
                  <a:pt x="2660218" y="3580726"/>
                  <a:pt x="2454067" y="3580726"/>
                </a:cubicBezTo>
                <a:cubicBezTo>
                  <a:pt x="2142714" y="3580726"/>
                  <a:pt x="1861261" y="3453030"/>
                  <a:pt x="1659087" y="3247152"/>
                </a:cubicBezTo>
                <a:cubicBezTo>
                  <a:pt x="1584335" y="3269784"/>
                  <a:pt x="1505057" y="3281991"/>
                  <a:pt x="1422898" y="3281991"/>
                </a:cubicBezTo>
                <a:cubicBezTo>
                  <a:pt x="1148029" y="3281991"/>
                  <a:pt x="905119" y="3146065"/>
                  <a:pt x="757260" y="2937857"/>
                </a:cubicBezTo>
                <a:cubicBezTo>
                  <a:pt x="677433" y="3002596"/>
                  <a:pt x="575661" y="3041412"/>
                  <a:pt x="464835" y="3041412"/>
                </a:cubicBezTo>
                <a:cubicBezTo>
                  <a:pt x="208071" y="3041412"/>
                  <a:pt x="0" y="2833341"/>
                  <a:pt x="0" y="2576577"/>
                </a:cubicBezTo>
                <a:cubicBezTo>
                  <a:pt x="0" y="2319814"/>
                  <a:pt x="208071" y="2111742"/>
                  <a:pt x="464835" y="2111742"/>
                </a:cubicBezTo>
                <a:cubicBezTo>
                  <a:pt x="537530" y="2111742"/>
                  <a:pt x="606384" y="2128476"/>
                  <a:pt x="667695" y="2158239"/>
                </a:cubicBezTo>
                <a:cubicBezTo>
                  <a:pt x="789356" y="1860739"/>
                  <a:pt x="1081507" y="1651022"/>
                  <a:pt x="1422898" y="1651022"/>
                </a:cubicBezTo>
                <a:cubicBezTo>
                  <a:pt x="1505057" y="1651022"/>
                  <a:pt x="1584335" y="1663229"/>
                  <a:pt x="1659087" y="1685860"/>
                </a:cubicBezTo>
                <a:cubicBezTo>
                  <a:pt x="1809826" y="1532378"/>
                  <a:pt x="2004593" y="1422376"/>
                  <a:pt x="2222952" y="1376290"/>
                </a:cubicBezTo>
                <a:cubicBezTo>
                  <a:pt x="2134621" y="1237484"/>
                  <a:pt x="2083460" y="1072755"/>
                  <a:pt x="2083460" y="895956"/>
                </a:cubicBezTo>
                <a:cubicBezTo>
                  <a:pt x="2083460" y="401082"/>
                  <a:pt x="2484653" y="27"/>
                  <a:pt x="2979390" y="27"/>
                </a:cubicBezTo>
                <a:cubicBezTo>
                  <a:pt x="2992694" y="-111"/>
                  <a:pt x="3005724" y="301"/>
                  <a:pt x="3018755" y="850"/>
                </a:cubicBezTo>
                <a:close/>
              </a:path>
            </a:pathLst>
          </a:custGeom>
          <a:solidFill>
            <a:srgbClr val="9EE7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3" name="Google Shape;463;p8"/>
          <p:cNvSpPr/>
          <p:nvPr/>
        </p:nvSpPr>
        <p:spPr>
          <a:xfrm>
            <a:off x="9632732" y="1142030"/>
            <a:ext cx="2559268" cy="3016971"/>
          </a:xfrm>
          <a:custGeom>
            <a:rect b="b" l="l" r="r" t="t"/>
            <a:pathLst>
              <a:path extrusionOk="0" h="3016971" w="2559268">
                <a:moveTo>
                  <a:pt x="2559269" y="0"/>
                </a:moveTo>
                <a:lnTo>
                  <a:pt x="2559269" y="2863352"/>
                </a:lnTo>
                <a:cubicBezTo>
                  <a:pt x="2393716" y="2960873"/>
                  <a:pt x="2200732" y="3016971"/>
                  <a:pt x="1994581" y="3016971"/>
                </a:cubicBezTo>
                <a:cubicBezTo>
                  <a:pt x="1683228" y="3016971"/>
                  <a:pt x="1401775" y="2889275"/>
                  <a:pt x="1199601" y="2683398"/>
                </a:cubicBezTo>
                <a:cubicBezTo>
                  <a:pt x="1124849" y="2706030"/>
                  <a:pt x="1045571" y="2718237"/>
                  <a:pt x="963412" y="2718237"/>
                </a:cubicBezTo>
                <a:cubicBezTo>
                  <a:pt x="688543" y="2718237"/>
                  <a:pt x="445633" y="2582311"/>
                  <a:pt x="297774" y="2374103"/>
                </a:cubicBezTo>
                <a:cubicBezTo>
                  <a:pt x="217947" y="2438842"/>
                  <a:pt x="116175" y="2477658"/>
                  <a:pt x="5349" y="2477658"/>
                </a:cubicBezTo>
                <a:cubicBezTo>
                  <a:pt x="3566" y="2477658"/>
                  <a:pt x="1783" y="2477658"/>
                  <a:pt x="0" y="2477658"/>
                </a:cubicBezTo>
                <a:cubicBezTo>
                  <a:pt x="0" y="2475875"/>
                  <a:pt x="0" y="2474092"/>
                  <a:pt x="0" y="2472309"/>
                </a:cubicBezTo>
                <a:cubicBezTo>
                  <a:pt x="0" y="2215546"/>
                  <a:pt x="208071" y="2007474"/>
                  <a:pt x="464835" y="2007474"/>
                </a:cubicBezTo>
                <a:cubicBezTo>
                  <a:pt x="537530" y="2007474"/>
                  <a:pt x="606384" y="2024207"/>
                  <a:pt x="667695" y="2053971"/>
                </a:cubicBezTo>
                <a:cubicBezTo>
                  <a:pt x="789356" y="1756471"/>
                  <a:pt x="1081507" y="1546753"/>
                  <a:pt x="1422898" y="1546753"/>
                </a:cubicBezTo>
                <a:cubicBezTo>
                  <a:pt x="1505057" y="1546753"/>
                  <a:pt x="1584335" y="1558961"/>
                  <a:pt x="1659087" y="1581592"/>
                </a:cubicBezTo>
                <a:cubicBezTo>
                  <a:pt x="1809826" y="1428110"/>
                  <a:pt x="2004593" y="1318108"/>
                  <a:pt x="2222952" y="1272022"/>
                </a:cubicBezTo>
                <a:cubicBezTo>
                  <a:pt x="2134621" y="1133216"/>
                  <a:pt x="2083460" y="968487"/>
                  <a:pt x="2083460" y="791688"/>
                </a:cubicBezTo>
                <a:cubicBezTo>
                  <a:pt x="2083460" y="448513"/>
                  <a:pt x="2276170" y="150602"/>
                  <a:pt x="255926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4" name="Google Shape;464;p8"/>
          <p:cNvSpPr/>
          <p:nvPr/>
        </p:nvSpPr>
        <p:spPr>
          <a:xfrm>
            <a:off x="0" y="1047902"/>
            <a:ext cx="2228575" cy="3098720"/>
          </a:xfrm>
          <a:custGeom>
            <a:rect b="b" l="l" r="r" t="t"/>
            <a:pathLst>
              <a:path extrusionOk="0" h="3098720" w="2228575">
                <a:moveTo>
                  <a:pt x="0" y="3068269"/>
                </a:moveTo>
                <a:lnTo>
                  <a:pt x="0" y="0"/>
                </a:lnTo>
                <a:cubicBezTo>
                  <a:pt x="279806" y="11521"/>
                  <a:pt x="503103" y="241950"/>
                  <a:pt x="503103" y="524500"/>
                </a:cubicBezTo>
                <a:cubicBezTo>
                  <a:pt x="503103" y="586222"/>
                  <a:pt x="492404" y="645338"/>
                  <a:pt x="472928" y="700339"/>
                </a:cubicBezTo>
                <a:cubicBezTo>
                  <a:pt x="658094" y="755615"/>
                  <a:pt x="793059" y="927065"/>
                  <a:pt x="793059" y="1130061"/>
                </a:cubicBezTo>
                <a:cubicBezTo>
                  <a:pt x="793059" y="1156259"/>
                  <a:pt x="790727" y="1181908"/>
                  <a:pt x="786475" y="1206734"/>
                </a:cubicBezTo>
                <a:cubicBezTo>
                  <a:pt x="790453" y="1206596"/>
                  <a:pt x="794431" y="1206596"/>
                  <a:pt x="798546" y="1206596"/>
                </a:cubicBezTo>
                <a:cubicBezTo>
                  <a:pt x="1043788" y="1206596"/>
                  <a:pt x="1248430" y="1380104"/>
                  <a:pt x="1296436" y="1611081"/>
                </a:cubicBezTo>
                <a:cubicBezTo>
                  <a:pt x="1364193" y="1589959"/>
                  <a:pt x="1436202" y="1578437"/>
                  <a:pt x="1510817" y="1578437"/>
                </a:cubicBezTo>
                <a:cubicBezTo>
                  <a:pt x="1907210" y="1578437"/>
                  <a:pt x="2228576" y="1899803"/>
                  <a:pt x="2228576" y="2296196"/>
                </a:cubicBezTo>
                <a:cubicBezTo>
                  <a:pt x="2228576" y="2692588"/>
                  <a:pt x="1907210" y="3013954"/>
                  <a:pt x="1510817" y="3013954"/>
                </a:cubicBezTo>
                <a:cubicBezTo>
                  <a:pt x="1269690" y="3013954"/>
                  <a:pt x="1056406" y="2895036"/>
                  <a:pt x="926241" y="2712750"/>
                </a:cubicBezTo>
                <a:cubicBezTo>
                  <a:pt x="778794" y="2944688"/>
                  <a:pt x="519562" y="3098719"/>
                  <a:pt x="224257" y="3098719"/>
                </a:cubicBezTo>
                <a:cubicBezTo>
                  <a:pt x="146487" y="3098856"/>
                  <a:pt x="71323" y="3088295"/>
                  <a:pt x="0" y="3068269"/>
                </a:cubicBezTo>
                <a:close/>
              </a:path>
            </a:pathLst>
          </a:custGeom>
          <a:solidFill>
            <a:srgbClr val="9EE7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5" name="Google Shape;465;p8"/>
          <p:cNvSpPr/>
          <p:nvPr/>
        </p:nvSpPr>
        <p:spPr>
          <a:xfrm>
            <a:off x="0" y="1831086"/>
            <a:ext cx="1874428" cy="2315809"/>
          </a:xfrm>
          <a:custGeom>
            <a:rect b="b" l="l" r="r" t="t"/>
            <a:pathLst>
              <a:path extrusionOk="0" h="2315809" w="1874428">
                <a:moveTo>
                  <a:pt x="0" y="2285086"/>
                </a:moveTo>
                <a:lnTo>
                  <a:pt x="0" y="0"/>
                </a:lnTo>
                <a:cubicBezTo>
                  <a:pt x="92172" y="94640"/>
                  <a:pt x="148956" y="223845"/>
                  <a:pt x="148956" y="366354"/>
                </a:cubicBezTo>
                <a:cubicBezTo>
                  <a:pt x="148956" y="428076"/>
                  <a:pt x="138257" y="487192"/>
                  <a:pt x="118781" y="542193"/>
                </a:cubicBezTo>
                <a:cubicBezTo>
                  <a:pt x="303809" y="597469"/>
                  <a:pt x="438912" y="768919"/>
                  <a:pt x="438912" y="972053"/>
                </a:cubicBezTo>
                <a:cubicBezTo>
                  <a:pt x="438912" y="998250"/>
                  <a:pt x="436717" y="1023899"/>
                  <a:pt x="432328" y="1048726"/>
                </a:cubicBezTo>
                <a:cubicBezTo>
                  <a:pt x="436306" y="1048588"/>
                  <a:pt x="440284" y="1048588"/>
                  <a:pt x="444398" y="1048588"/>
                </a:cubicBezTo>
                <a:cubicBezTo>
                  <a:pt x="689640" y="1048588"/>
                  <a:pt x="894283" y="1222096"/>
                  <a:pt x="942289" y="1453073"/>
                </a:cubicBezTo>
                <a:cubicBezTo>
                  <a:pt x="1010046" y="1431950"/>
                  <a:pt x="1082055" y="1420429"/>
                  <a:pt x="1156670" y="1420429"/>
                </a:cubicBezTo>
                <a:cubicBezTo>
                  <a:pt x="1551005" y="1420429"/>
                  <a:pt x="1871137" y="1738503"/>
                  <a:pt x="1874429" y="2132152"/>
                </a:cubicBezTo>
                <a:cubicBezTo>
                  <a:pt x="1767718" y="2194972"/>
                  <a:pt x="1643451" y="2231045"/>
                  <a:pt x="1510817" y="2231045"/>
                </a:cubicBezTo>
                <a:cubicBezTo>
                  <a:pt x="1269690" y="2231045"/>
                  <a:pt x="1056406" y="2112127"/>
                  <a:pt x="926241" y="1929841"/>
                </a:cubicBezTo>
                <a:cubicBezTo>
                  <a:pt x="778794" y="2161779"/>
                  <a:pt x="519562" y="2315810"/>
                  <a:pt x="224257" y="2315810"/>
                </a:cubicBezTo>
                <a:cubicBezTo>
                  <a:pt x="146487" y="2315672"/>
                  <a:pt x="71323" y="2305111"/>
                  <a:pt x="0" y="22850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6" name="Google Shape;466;p8"/>
          <p:cNvSpPr/>
          <p:nvPr/>
        </p:nvSpPr>
        <p:spPr>
          <a:xfrm>
            <a:off x="0" y="3429000"/>
            <a:ext cx="12190095" cy="3429000"/>
          </a:xfrm>
          <a:custGeom>
            <a:rect b="b" l="l" r="r" t="t"/>
            <a:pathLst>
              <a:path extrusionOk="0" h="3429000" w="6858000">
                <a:moveTo>
                  <a:pt x="0" y="0"/>
                </a:moveTo>
                <a:lnTo>
                  <a:pt x="6858000" y="0"/>
                </a:lnTo>
                <a:lnTo>
                  <a:pt x="6858000" y="3429000"/>
                </a:lnTo>
                <a:lnTo>
                  <a:pt x="0" y="3429000"/>
                </a:lnTo>
                <a:close/>
              </a:path>
            </a:pathLst>
          </a:custGeom>
          <a:solidFill>
            <a:srgbClr val="F2DD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7" name="Google Shape;467;p8"/>
          <p:cNvSpPr/>
          <p:nvPr/>
        </p:nvSpPr>
        <p:spPr>
          <a:xfrm>
            <a:off x="0" y="5657987"/>
            <a:ext cx="12190095" cy="1200012"/>
          </a:xfrm>
          <a:custGeom>
            <a:rect b="b" l="l" r="r" t="t"/>
            <a:pathLst>
              <a:path extrusionOk="0" h="1200012" w="6858000">
                <a:moveTo>
                  <a:pt x="0" y="1200013"/>
                </a:moveTo>
                <a:lnTo>
                  <a:pt x="6858000" y="1200013"/>
                </a:lnTo>
                <a:lnTo>
                  <a:pt x="6858000" y="0"/>
                </a:lnTo>
                <a:cubicBezTo>
                  <a:pt x="6358738" y="224256"/>
                  <a:pt x="5818739" y="317937"/>
                  <a:pt x="5277505" y="269108"/>
                </a:cubicBezTo>
                <a:cubicBezTo>
                  <a:pt x="4662343" y="213558"/>
                  <a:pt x="4044300" y="213558"/>
                  <a:pt x="3429137" y="269108"/>
                </a:cubicBezTo>
                <a:cubicBezTo>
                  <a:pt x="2704658" y="334533"/>
                  <a:pt x="1976887" y="334533"/>
                  <a:pt x="1252545" y="269108"/>
                </a:cubicBezTo>
                <a:cubicBezTo>
                  <a:pt x="835853" y="231389"/>
                  <a:pt x="417927" y="216438"/>
                  <a:pt x="137" y="224256"/>
                </a:cubicBezTo>
                <a:lnTo>
                  <a:pt x="137" y="1200013"/>
                </a:lnTo>
                <a:close/>
              </a:path>
            </a:pathLst>
          </a:custGeom>
          <a:solidFill>
            <a:srgbClr val="F0D4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8" name="Google Shape;468;p8"/>
          <p:cNvSpPr/>
          <p:nvPr/>
        </p:nvSpPr>
        <p:spPr>
          <a:xfrm>
            <a:off x="0" y="4001368"/>
            <a:ext cx="12190095" cy="1342870"/>
          </a:xfrm>
          <a:custGeom>
            <a:rect b="b" l="l" r="r" t="t"/>
            <a:pathLst>
              <a:path extrusionOk="0" h="1342870" w="6858000">
                <a:moveTo>
                  <a:pt x="0" y="1224427"/>
                </a:moveTo>
                <a:lnTo>
                  <a:pt x="0" y="0"/>
                </a:lnTo>
                <a:lnTo>
                  <a:pt x="6858000" y="0"/>
                </a:lnTo>
                <a:lnTo>
                  <a:pt x="6858000" y="1141582"/>
                </a:lnTo>
                <a:cubicBezTo>
                  <a:pt x="6648557" y="1113602"/>
                  <a:pt x="6338575" y="1097966"/>
                  <a:pt x="6159993" y="1159962"/>
                </a:cubicBezTo>
                <a:cubicBezTo>
                  <a:pt x="5968518" y="1226348"/>
                  <a:pt x="5790621" y="1206459"/>
                  <a:pt x="5580080" y="1186434"/>
                </a:cubicBezTo>
                <a:cubicBezTo>
                  <a:pt x="5376810" y="1167094"/>
                  <a:pt x="5128961" y="1120460"/>
                  <a:pt x="4930902" y="1136370"/>
                </a:cubicBezTo>
                <a:cubicBezTo>
                  <a:pt x="4654388" y="1158591"/>
                  <a:pt x="4710212" y="1251859"/>
                  <a:pt x="4460306" y="1292047"/>
                </a:cubicBezTo>
                <a:cubicBezTo>
                  <a:pt x="4283370" y="1320577"/>
                  <a:pt x="3976543" y="1263929"/>
                  <a:pt x="3816751" y="1222233"/>
                </a:cubicBezTo>
                <a:cubicBezTo>
                  <a:pt x="3713058" y="1195075"/>
                  <a:pt x="3674105" y="1158453"/>
                  <a:pt x="3542706" y="1127866"/>
                </a:cubicBezTo>
                <a:cubicBezTo>
                  <a:pt x="3349447" y="1082878"/>
                  <a:pt x="3049616" y="1037478"/>
                  <a:pt x="2868290" y="1121146"/>
                </a:cubicBezTo>
                <a:cubicBezTo>
                  <a:pt x="2697389" y="1200013"/>
                  <a:pt x="2230770" y="1539346"/>
                  <a:pt x="1777868" y="1183005"/>
                </a:cubicBezTo>
                <a:cubicBezTo>
                  <a:pt x="1657030" y="1087953"/>
                  <a:pt x="1512601" y="1045982"/>
                  <a:pt x="1310564" y="1087130"/>
                </a:cubicBezTo>
                <a:cubicBezTo>
                  <a:pt x="1112230" y="1127455"/>
                  <a:pt x="723930" y="1132118"/>
                  <a:pt x="544388" y="1216061"/>
                </a:cubicBezTo>
                <a:cubicBezTo>
                  <a:pt x="342489" y="1310426"/>
                  <a:pt x="148544" y="1275177"/>
                  <a:pt x="0" y="1224427"/>
                </a:cubicBezTo>
                <a:close/>
              </a:path>
            </a:pathLst>
          </a:custGeom>
          <a:solidFill>
            <a:srgbClr val="E6CB8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9" name="Google Shape;469;p8"/>
          <p:cNvSpPr/>
          <p:nvPr/>
        </p:nvSpPr>
        <p:spPr>
          <a:xfrm>
            <a:off x="0" y="3957614"/>
            <a:ext cx="12190095" cy="1342809"/>
          </a:xfrm>
          <a:custGeom>
            <a:rect b="b" l="l" r="r" t="t"/>
            <a:pathLst>
              <a:path extrusionOk="0" h="1342809" w="6858000">
                <a:moveTo>
                  <a:pt x="0" y="1224427"/>
                </a:moveTo>
                <a:lnTo>
                  <a:pt x="0" y="0"/>
                </a:lnTo>
                <a:lnTo>
                  <a:pt x="6858000" y="0"/>
                </a:lnTo>
                <a:lnTo>
                  <a:pt x="6858000" y="1141582"/>
                </a:lnTo>
                <a:cubicBezTo>
                  <a:pt x="6648557" y="1113602"/>
                  <a:pt x="6338575" y="1097966"/>
                  <a:pt x="6159993" y="1159962"/>
                </a:cubicBezTo>
                <a:cubicBezTo>
                  <a:pt x="5968518" y="1226348"/>
                  <a:pt x="5790621" y="1206459"/>
                  <a:pt x="5580080" y="1186434"/>
                </a:cubicBezTo>
                <a:cubicBezTo>
                  <a:pt x="5376810" y="1167094"/>
                  <a:pt x="5128961" y="1120460"/>
                  <a:pt x="4930902" y="1136371"/>
                </a:cubicBezTo>
                <a:cubicBezTo>
                  <a:pt x="4654388" y="1158591"/>
                  <a:pt x="4710212" y="1251859"/>
                  <a:pt x="4460306" y="1292047"/>
                </a:cubicBezTo>
                <a:cubicBezTo>
                  <a:pt x="4283370" y="1320577"/>
                  <a:pt x="3976543" y="1263929"/>
                  <a:pt x="3816751" y="1222233"/>
                </a:cubicBezTo>
                <a:cubicBezTo>
                  <a:pt x="3713058" y="1195212"/>
                  <a:pt x="3674105" y="1158453"/>
                  <a:pt x="3542706" y="1127866"/>
                </a:cubicBezTo>
                <a:cubicBezTo>
                  <a:pt x="3349447" y="1082878"/>
                  <a:pt x="3049616" y="1037478"/>
                  <a:pt x="2868290" y="1121146"/>
                </a:cubicBezTo>
                <a:cubicBezTo>
                  <a:pt x="2697389" y="1200013"/>
                  <a:pt x="2230770" y="1539210"/>
                  <a:pt x="1777868" y="1183005"/>
                </a:cubicBezTo>
                <a:cubicBezTo>
                  <a:pt x="1657030" y="1087953"/>
                  <a:pt x="1512601" y="1045982"/>
                  <a:pt x="1310564" y="1087130"/>
                </a:cubicBezTo>
                <a:cubicBezTo>
                  <a:pt x="1112230" y="1127455"/>
                  <a:pt x="723930" y="1132118"/>
                  <a:pt x="544388" y="1216061"/>
                </a:cubicBezTo>
                <a:cubicBezTo>
                  <a:pt x="342489" y="1310426"/>
                  <a:pt x="148544" y="1275177"/>
                  <a:pt x="0" y="1224427"/>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0" name="Google Shape;470;p8"/>
          <p:cNvSpPr/>
          <p:nvPr/>
        </p:nvSpPr>
        <p:spPr>
          <a:xfrm>
            <a:off x="0" y="3957614"/>
            <a:ext cx="12190095" cy="1199835"/>
          </a:xfrm>
          <a:custGeom>
            <a:rect b="b" l="l" r="r" t="t"/>
            <a:pathLst>
              <a:path extrusionOk="0" h="1199835" w="6858000">
                <a:moveTo>
                  <a:pt x="0" y="1135685"/>
                </a:moveTo>
                <a:lnTo>
                  <a:pt x="0" y="0"/>
                </a:lnTo>
                <a:lnTo>
                  <a:pt x="6858000" y="0"/>
                </a:lnTo>
                <a:lnTo>
                  <a:pt x="6858000" y="1042279"/>
                </a:lnTo>
                <a:cubicBezTo>
                  <a:pt x="6668856" y="1018824"/>
                  <a:pt x="6415933" y="1006480"/>
                  <a:pt x="6256554" y="1044062"/>
                </a:cubicBezTo>
                <a:cubicBezTo>
                  <a:pt x="5977021" y="1110036"/>
                  <a:pt x="5870997" y="1176147"/>
                  <a:pt x="5541127" y="1103178"/>
                </a:cubicBezTo>
                <a:cubicBezTo>
                  <a:pt x="5106878" y="1007166"/>
                  <a:pt x="4876176" y="1013887"/>
                  <a:pt x="4482115" y="1145423"/>
                </a:cubicBezTo>
                <a:cubicBezTo>
                  <a:pt x="4260464" y="1219352"/>
                  <a:pt x="3970645" y="1193292"/>
                  <a:pt x="3774506" y="1100023"/>
                </a:cubicBezTo>
                <a:cubicBezTo>
                  <a:pt x="3540511" y="988649"/>
                  <a:pt x="3396356" y="982340"/>
                  <a:pt x="3151800" y="979185"/>
                </a:cubicBezTo>
                <a:cubicBezTo>
                  <a:pt x="2891470" y="975893"/>
                  <a:pt x="2660904" y="1116208"/>
                  <a:pt x="2536637" y="1159276"/>
                </a:cubicBezTo>
                <a:cubicBezTo>
                  <a:pt x="2343653" y="1226210"/>
                  <a:pt x="2065355" y="1204539"/>
                  <a:pt x="1882247" y="1132256"/>
                </a:cubicBezTo>
                <a:cubicBezTo>
                  <a:pt x="1654287" y="1042141"/>
                  <a:pt x="1303432" y="950244"/>
                  <a:pt x="1023351" y="935157"/>
                </a:cubicBezTo>
                <a:cubicBezTo>
                  <a:pt x="663717" y="915680"/>
                  <a:pt x="720227" y="1188903"/>
                  <a:pt x="329321" y="1199601"/>
                </a:cubicBezTo>
                <a:cubicBezTo>
                  <a:pt x="229743" y="1202482"/>
                  <a:pt x="85862" y="1178616"/>
                  <a:pt x="0" y="1135685"/>
                </a:cubicBezTo>
                <a:close/>
              </a:path>
            </a:pathLst>
          </a:custGeom>
          <a:solidFill>
            <a:srgbClr val="43BD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1" name="Google Shape;471;p8"/>
          <p:cNvSpPr/>
          <p:nvPr/>
        </p:nvSpPr>
        <p:spPr>
          <a:xfrm>
            <a:off x="0" y="3429000"/>
            <a:ext cx="12190095" cy="1342809"/>
          </a:xfrm>
          <a:custGeom>
            <a:rect b="b" l="l" r="r" t="t"/>
            <a:pathLst>
              <a:path extrusionOk="0" h="1342809" w="6858000">
                <a:moveTo>
                  <a:pt x="6858000" y="1224427"/>
                </a:moveTo>
                <a:lnTo>
                  <a:pt x="6858000" y="0"/>
                </a:lnTo>
                <a:lnTo>
                  <a:pt x="0" y="0"/>
                </a:lnTo>
                <a:lnTo>
                  <a:pt x="0" y="1141583"/>
                </a:lnTo>
                <a:cubicBezTo>
                  <a:pt x="209443" y="1113602"/>
                  <a:pt x="519425" y="1097966"/>
                  <a:pt x="698007" y="1159962"/>
                </a:cubicBezTo>
                <a:cubicBezTo>
                  <a:pt x="889483" y="1226348"/>
                  <a:pt x="1067379" y="1206459"/>
                  <a:pt x="1277920" y="1186434"/>
                </a:cubicBezTo>
                <a:cubicBezTo>
                  <a:pt x="1481191" y="1167094"/>
                  <a:pt x="1729039" y="1120460"/>
                  <a:pt x="1927098" y="1136371"/>
                </a:cubicBezTo>
                <a:cubicBezTo>
                  <a:pt x="2203613" y="1158591"/>
                  <a:pt x="2147789" y="1251859"/>
                  <a:pt x="2397694" y="1292047"/>
                </a:cubicBezTo>
                <a:cubicBezTo>
                  <a:pt x="2574631" y="1320577"/>
                  <a:pt x="2881457" y="1263929"/>
                  <a:pt x="3041386" y="1222233"/>
                </a:cubicBezTo>
                <a:cubicBezTo>
                  <a:pt x="3145079" y="1195213"/>
                  <a:pt x="3184032" y="1158453"/>
                  <a:pt x="3315432" y="1127867"/>
                </a:cubicBezTo>
                <a:cubicBezTo>
                  <a:pt x="3508690" y="1082878"/>
                  <a:pt x="3808522" y="1037478"/>
                  <a:pt x="3989848" y="1121146"/>
                </a:cubicBezTo>
                <a:cubicBezTo>
                  <a:pt x="4160749" y="1200013"/>
                  <a:pt x="4627367" y="1539210"/>
                  <a:pt x="5080270" y="1183005"/>
                </a:cubicBezTo>
                <a:cubicBezTo>
                  <a:pt x="5201108" y="1087953"/>
                  <a:pt x="5345537" y="1045982"/>
                  <a:pt x="5547573" y="1087130"/>
                </a:cubicBezTo>
                <a:cubicBezTo>
                  <a:pt x="5745907" y="1127455"/>
                  <a:pt x="6134207" y="1132119"/>
                  <a:pt x="6313886" y="1216061"/>
                </a:cubicBezTo>
                <a:cubicBezTo>
                  <a:pt x="6515512" y="1310427"/>
                  <a:pt x="6709456" y="1275177"/>
                  <a:pt x="6858000" y="1224427"/>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2" name="Google Shape;472;p8"/>
          <p:cNvSpPr/>
          <p:nvPr/>
        </p:nvSpPr>
        <p:spPr>
          <a:xfrm>
            <a:off x="0" y="3429000"/>
            <a:ext cx="12190095" cy="1199721"/>
          </a:xfrm>
          <a:custGeom>
            <a:rect b="b" l="l" r="r" t="t"/>
            <a:pathLst>
              <a:path extrusionOk="0" h="1199721" w="6858000">
                <a:moveTo>
                  <a:pt x="6858000" y="1135685"/>
                </a:moveTo>
                <a:lnTo>
                  <a:pt x="6858000" y="0"/>
                </a:lnTo>
                <a:lnTo>
                  <a:pt x="0" y="0"/>
                </a:lnTo>
                <a:lnTo>
                  <a:pt x="0" y="1042279"/>
                </a:lnTo>
                <a:cubicBezTo>
                  <a:pt x="189144" y="1018824"/>
                  <a:pt x="442067" y="1006480"/>
                  <a:pt x="601447" y="1044062"/>
                </a:cubicBezTo>
                <a:cubicBezTo>
                  <a:pt x="880979" y="1110036"/>
                  <a:pt x="987003" y="1176147"/>
                  <a:pt x="1316873" y="1103178"/>
                </a:cubicBezTo>
                <a:cubicBezTo>
                  <a:pt x="1751122" y="1007166"/>
                  <a:pt x="1981825" y="1013887"/>
                  <a:pt x="2375886" y="1145423"/>
                </a:cubicBezTo>
                <a:cubicBezTo>
                  <a:pt x="2597536" y="1219352"/>
                  <a:pt x="2887355" y="1193429"/>
                  <a:pt x="3083494" y="1100023"/>
                </a:cubicBezTo>
                <a:cubicBezTo>
                  <a:pt x="3317489" y="988649"/>
                  <a:pt x="3461644" y="982340"/>
                  <a:pt x="3706200" y="979185"/>
                </a:cubicBezTo>
                <a:cubicBezTo>
                  <a:pt x="3966530" y="975893"/>
                  <a:pt x="4197096" y="1116208"/>
                  <a:pt x="4321363" y="1159276"/>
                </a:cubicBezTo>
                <a:cubicBezTo>
                  <a:pt x="4514347" y="1226210"/>
                  <a:pt x="4792508" y="1204539"/>
                  <a:pt x="4975753" y="1132119"/>
                </a:cubicBezTo>
                <a:cubicBezTo>
                  <a:pt x="5203714" y="1042142"/>
                  <a:pt x="5554569" y="950107"/>
                  <a:pt x="5834650" y="935020"/>
                </a:cubicBezTo>
                <a:cubicBezTo>
                  <a:pt x="6194283" y="915543"/>
                  <a:pt x="6137773" y="1188766"/>
                  <a:pt x="6528679" y="1199464"/>
                </a:cubicBezTo>
                <a:cubicBezTo>
                  <a:pt x="6628257" y="1202482"/>
                  <a:pt x="6772001" y="1178753"/>
                  <a:pt x="6858000" y="1135685"/>
                </a:cubicBezTo>
                <a:close/>
              </a:path>
            </a:pathLst>
          </a:custGeom>
          <a:solidFill>
            <a:srgbClr val="2DA3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3" name="Google Shape;473;p8"/>
          <p:cNvSpPr/>
          <p:nvPr/>
        </p:nvSpPr>
        <p:spPr>
          <a:xfrm>
            <a:off x="0" y="3429000"/>
            <a:ext cx="12190095" cy="680382"/>
          </a:xfrm>
          <a:custGeom>
            <a:rect b="b" l="l" r="r" t="t"/>
            <a:pathLst>
              <a:path extrusionOk="0" h="680382" w="6858000">
                <a:moveTo>
                  <a:pt x="6858000" y="522031"/>
                </a:moveTo>
                <a:lnTo>
                  <a:pt x="6858000" y="0"/>
                </a:lnTo>
                <a:lnTo>
                  <a:pt x="0" y="0"/>
                </a:lnTo>
                <a:lnTo>
                  <a:pt x="0" y="555361"/>
                </a:lnTo>
                <a:cubicBezTo>
                  <a:pt x="378424" y="507492"/>
                  <a:pt x="762884" y="522305"/>
                  <a:pt x="1137605" y="599938"/>
                </a:cubicBezTo>
                <a:cubicBezTo>
                  <a:pt x="1611904" y="698144"/>
                  <a:pt x="2101429" y="698144"/>
                  <a:pt x="2575728" y="599938"/>
                </a:cubicBezTo>
                <a:cubicBezTo>
                  <a:pt x="3143982" y="482255"/>
                  <a:pt x="3730341" y="482255"/>
                  <a:pt x="4298732" y="599938"/>
                </a:cubicBezTo>
                <a:cubicBezTo>
                  <a:pt x="4816374" y="707197"/>
                  <a:pt x="5350475" y="707197"/>
                  <a:pt x="5868116" y="599938"/>
                </a:cubicBezTo>
                <a:cubicBezTo>
                  <a:pt x="6194283" y="532455"/>
                  <a:pt x="6526896" y="506395"/>
                  <a:pt x="6858000" y="522031"/>
                </a:cubicBezTo>
                <a:close/>
              </a:path>
            </a:pathLst>
          </a:custGeom>
          <a:solidFill>
            <a:srgbClr val="1B96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4" name="Google Shape;474;p8"/>
          <p:cNvSpPr/>
          <p:nvPr/>
        </p:nvSpPr>
        <p:spPr>
          <a:xfrm>
            <a:off x="0" y="3429000"/>
            <a:ext cx="12190095" cy="301066"/>
          </a:xfrm>
          <a:custGeom>
            <a:rect b="b" l="l" r="r" t="t"/>
            <a:pathLst>
              <a:path extrusionOk="0" h="301066" w="6858000">
                <a:moveTo>
                  <a:pt x="6858000" y="301066"/>
                </a:moveTo>
                <a:lnTo>
                  <a:pt x="6858000" y="0"/>
                </a:lnTo>
                <a:lnTo>
                  <a:pt x="0" y="0"/>
                </a:lnTo>
                <a:lnTo>
                  <a:pt x="0" y="158283"/>
                </a:lnTo>
                <a:cubicBezTo>
                  <a:pt x="75164" y="169393"/>
                  <a:pt x="149916" y="182697"/>
                  <a:pt x="224531" y="198059"/>
                </a:cubicBezTo>
                <a:cubicBezTo>
                  <a:pt x="742173" y="305318"/>
                  <a:pt x="1276274" y="305318"/>
                  <a:pt x="1793779" y="198059"/>
                </a:cubicBezTo>
                <a:cubicBezTo>
                  <a:pt x="2362033" y="80376"/>
                  <a:pt x="2948529" y="80376"/>
                  <a:pt x="3516782" y="198059"/>
                </a:cubicBezTo>
                <a:cubicBezTo>
                  <a:pt x="3991082" y="296266"/>
                  <a:pt x="4480606" y="296266"/>
                  <a:pt x="4954905" y="198059"/>
                </a:cubicBezTo>
                <a:cubicBezTo>
                  <a:pt x="5418506" y="102047"/>
                  <a:pt x="5896920" y="102047"/>
                  <a:pt x="6360521" y="198059"/>
                </a:cubicBezTo>
                <a:lnTo>
                  <a:pt x="6858000" y="301066"/>
                </a:lnTo>
                <a:close/>
              </a:path>
            </a:pathLst>
          </a:custGeom>
          <a:solidFill>
            <a:srgbClr val="0F80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5" name="Google Shape;475;p8"/>
          <p:cNvSpPr/>
          <p:nvPr/>
        </p:nvSpPr>
        <p:spPr>
          <a:xfrm>
            <a:off x="3374547" y="431093"/>
            <a:ext cx="2995574" cy="367588"/>
          </a:xfrm>
          <a:custGeom>
            <a:rect b="b" l="l" r="r" t="t"/>
            <a:pathLst>
              <a:path extrusionOk="0" h="367588" w="2995574">
                <a:moveTo>
                  <a:pt x="2166305" y="367314"/>
                </a:moveTo>
                <a:lnTo>
                  <a:pt x="1541678" y="367314"/>
                </a:lnTo>
                <a:lnTo>
                  <a:pt x="0" y="367314"/>
                </a:lnTo>
                <a:lnTo>
                  <a:pt x="205191" y="309021"/>
                </a:lnTo>
                <a:cubicBezTo>
                  <a:pt x="301752" y="281589"/>
                  <a:pt x="389809" y="230703"/>
                  <a:pt x="461818" y="160889"/>
                </a:cubicBezTo>
                <a:cubicBezTo>
                  <a:pt x="583753" y="42520"/>
                  <a:pt x="777697" y="42520"/>
                  <a:pt x="899632" y="160889"/>
                </a:cubicBezTo>
                <a:cubicBezTo>
                  <a:pt x="993587" y="252100"/>
                  <a:pt x="1128141" y="288173"/>
                  <a:pt x="1255288" y="256215"/>
                </a:cubicBezTo>
                <a:cubicBezTo>
                  <a:pt x="1349380" y="232486"/>
                  <a:pt x="1434831" y="183109"/>
                  <a:pt x="1502451" y="113568"/>
                </a:cubicBezTo>
                <a:cubicBezTo>
                  <a:pt x="1572951" y="40874"/>
                  <a:pt x="1669786" y="0"/>
                  <a:pt x="1771010" y="0"/>
                </a:cubicBezTo>
                <a:cubicBezTo>
                  <a:pt x="1872234" y="0"/>
                  <a:pt x="1969069" y="41011"/>
                  <a:pt x="2039569" y="113568"/>
                </a:cubicBezTo>
                <a:cubicBezTo>
                  <a:pt x="2120082" y="196550"/>
                  <a:pt x="2239549" y="228509"/>
                  <a:pt x="2350648" y="196962"/>
                </a:cubicBezTo>
                <a:cubicBezTo>
                  <a:pt x="2450227" y="168707"/>
                  <a:pt x="2555840" y="168707"/>
                  <a:pt x="2655418" y="196962"/>
                </a:cubicBezTo>
                <a:cubicBezTo>
                  <a:pt x="2778862" y="232075"/>
                  <a:pt x="2894213" y="289956"/>
                  <a:pt x="2995574" y="367589"/>
                </a:cubicBezTo>
                <a:lnTo>
                  <a:pt x="2166305" y="3675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6" name="Google Shape;476;p8"/>
          <p:cNvSpPr/>
          <p:nvPr/>
        </p:nvSpPr>
        <p:spPr>
          <a:xfrm>
            <a:off x="968212" y="1512737"/>
            <a:ext cx="2455438" cy="301477"/>
          </a:xfrm>
          <a:custGeom>
            <a:rect b="b" l="l" r="r" t="t"/>
            <a:pathLst>
              <a:path extrusionOk="0" h="301477" w="2455438">
                <a:moveTo>
                  <a:pt x="1775674" y="301478"/>
                </a:moveTo>
                <a:lnTo>
                  <a:pt x="1263655" y="301478"/>
                </a:lnTo>
                <a:lnTo>
                  <a:pt x="0" y="301478"/>
                </a:lnTo>
                <a:lnTo>
                  <a:pt x="168295" y="253609"/>
                </a:lnTo>
                <a:cubicBezTo>
                  <a:pt x="247437" y="231115"/>
                  <a:pt x="319720" y="189418"/>
                  <a:pt x="378699" y="132085"/>
                </a:cubicBezTo>
                <a:cubicBezTo>
                  <a:pt x="478688" y="35113"/>
                  <a:pt x="637520" y="35113"/>
                  <a:pt x="737509" y="132085"/>
                </a:cubicBezTo>
                <a:cubicBezTo>
                  <a:pt x="814593" y="206837"/>
                  <a:pt x="924870" y="236464"/>
                  <a:pt x="1028974" y="210129"/>
                </a:cubicBezTo>
                <a:cubicBezTo>
                  <a:pt x="1106058" y="190652"/>
                  <a:pt x="1176147" y="150190"/>
                  <a:pt x="1231560" y="93132"/>
                </a:cubicBezTo>
                <a:cubicBezTo>
                  <a:pt x="1289304" y="33604"/>
                  <a:pt x="1368720" y="0"/>
                  <a:pt x="1451701" y="0"/>
                </a:cubicBezTo>
                <a:cubicBezTo>
                  <a:pt x="1534683" y="0"/>
                  <a:pt x="1614099" y="33604"/>
                  <a:pt x="1671843" y="93132"/>
                </a:cubicBezTo>
                <a:cubicBezTo>
                  <a:pt x="1737817" y="161026"/>
                  <a:pt x="1835749" y="187361"/>
                  <a:pt x="1926824" y="161437"/>
                </a:cubicBezTo>
                <a:cubicBezTo>
                  <a:pt x="2008434" y="138257"/>
                  <a:pt x="2094982" y="138257"/>
                  <a:pt x="2176592" y="161437"/>
                </a:cubicBezTo>
                <a:cubicBezTo>
                  <a:pt x="2277816" y="190241"/>
                  <a:pt x="2372320" y="237698"/>
                  <a:pt x="2455439" y="301203"/>
                </a:cubicBezTo>
                <a:lnTo>
                  <a:pt x="1775674" y="30120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7" name="Google Shape;477;p8"/>
          <p:cNvSpPr/>
          <p:nvPr/>
        </p:nvSpPr>
        <p:spPr>
          <a:xfrm>
            <a:off x="6900894" y="4983304"/>
            <a:ext cx="1022016" cy="64832"/>
          </a:xfrm>
          <a:custGeom>
            <a:rect b="b" l="l" r="r" t="t"/>
            <a:pathLst>
              <a:path extrusionOk="0" h="64832" w="574974">
                <a:moveTo>
                  <a:pt x="0" y="0"/>
                </a:moveTo>
                <a:cubicBezTo>
                  <a:pt x="203545" y="75712"/>
                  <a:pt x="396941" y="90663"/>
                  <a:pt x="574975" y="15088"/>
                </a:cubicBezTo>
                <a:cubicBezTo>
                  <a:pt x="384185"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8" name="Google Shape;478;p8"/>
          <p:cNvSpPr/>
          <p:nvPr/>
        </p:nvSpPr>
        <p:spPr>
          <a:xfrm>
            <a:off x="3412643" y="4982392"/>
            <a:ext cx="1022016" cy="64832"/>
          </a:xfrm>
          <a:custGeom>
            <a:rect b="b" l="l" r="r" t="t"/>
            <a:pathLst>
              <a:path extrusionOk="0" h="64832" w="574974">
                <a:moveTo>
                  <a:pt x="0" y="0"/>
                </a:moveTo>
                <a:cubicBezTo>
                  <a:pt x="203546" y="75712"/>
                  <a:pt x="396941" y="90663"/>
                  <a:pt x="574975" y="15088"/>
                </a:cubicBezTo>
                <a:cubicBezTo>
                  <a:pt x="384322" y="43891"/>
                  <a:pt x="192573"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9" name="Google Shape;479;p8"/>
          <p:cNvSpPr/>
          <p:nvPr/>
        </p:nvSpPr>
        <p:spPr>
          <a:xfrm>
            <a:off x="5507659" y="4970678"/>
            <a:ext cx="1022016" cy="64832"/>
          </a:xfrm>
          <a:custGeom>
            <a:rect b="b" l="l" r="r" t="t"/>
            <a:pathLst>
              <a:path extrusionOk="0" h="64832" w="574974">
                <a:moveTo>
                  <a:pt x="0" y="0"/>
                </a:moveTo>
                <a:cubicBezTo>
                  <a:pt x="203546" y="75713"/>
                  <a:pt x="396941" y="90663"/>
                  <a:pt x="574975" y="15088"/>
                </a:cubicBezTo>
                <a:cubicBezTo>
                  <a:pt x="384323"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0" name="Google Shape;480;p8"/>
          <p:cNvSpPr/>
          <p:nvPr/>
        </p:nvSpPr>
        <p:spPr>
          <a:xfrm>
            <a:off x="4250604" y="4489087"/>
            <a:ext cx="1022016" cy="64831"/>
          </a:xfrm>
          <a:custGeom>
            <a:rect b="b" l="l" r="r" t="t"/>
            <a:pathLst>
              <a:path extrusionOk="0" h="64831" w="574974">
                <a:moveTo>
                  <a:pt x="0" y="0"/>
                </a:moveTo>
                <a:cubicBezTo>
                  <a:pt x="203545" y="75712"/>
                  <a:pt x="396941"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1" name="Google Shape;481;p8"/>
          <p:cNvSpPr/>
          <p:nvPr/>
        </p:nvSpPr>
        <p:spPr>
          <a:xfrm>
            <a:off x="7660119" y="4491244"/>
            <a:ext cx="1022016" cy="64831"/>
          </a:xfrm>
          <a:custGeom>
            <a:rect b="b" l="l" r="r" t="t"/>
            <a:pathLst>
              <a:path extrusionOk="0" h="64831" w="574974">
                <a:moveTo>
                  <a:pt x="0" y="0"/>
                </a:moveTo>
                <a:cubicBezTo>
                  <a:pt x="203545" y="75712"/>
                  <a:pt x="396804"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2" name="Google Shape;482;p8"/>
          <p:cNvSpPr/>
          <p:nvPr/>
        </p:nvSpPr>
        <p:spPr>
          <a:xfrm>
            <a:off x="1292021" y="4418346"/>
            <a:ext cx="1022016" cy="64832"/>
          </a:xfrm>
          <a:custGeom>
            <a:rect b="b" l="l" r="r" t="t"/>
            <a:pathLst>
              <a:path extrusionOk="0" h="64832" w="574974">
                <a:moveTo>
                  <a:pt x="0" y="0"/>
                </a:moveTo>
                <a:cubicBezTo>
                  <a:pt x="203546" y="75712"/>
                  <a:pt x="396941" y="90663"/>
                  <a:pt x="574975" y="15088"/>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3" name="Google Shape;483;p8"/>
          <p:cNvSpPr/>
          <p:nvPr/>
        </p:nvSpPr>
        <p:spPr>
          <a:xfrm>
            <a:off x="0" y="5053385"/>
            <a:ext cx="1022016" cy="64832"/>
          </a:xfrm>
          <a:custGeom>
            <a:rect b="b" l="l" r="r" t="t"/>
            <a:pathLst>
              <a:path extrusionOk="0" h="64832" w="574974">
                <a:moveTo>
                  <a:pt x="0" y="0"/>
                </a:moveTo>
                <a:cubicBezTo>
                  <a:pt x="203545" y="75713"/>
                  <a:pt x="396941" y="90663"/>
                  <a:pt x="574975" y="15088"/>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4" name="Google Shape;484;p8"/>
          <p:cNvSpPr/>
          <p:nvPr/>
        </p:nvSpPr>
        <p:spPr>
          <a:xfrm>
            <a:off x="9704325" y="4925776"/>
            <a:ext cx="1022016" cy="64831"/>
          </a:xfrm>
          <a:custGeom>
            <a:rect b="b" l="l" r="r" t="t"/>
            <a:pathLst>
              <a:path extrusionOk="0" h="64831" w="574974">
                <a:moveTo>
                  <a:pt x="0" y="0"/>
                </a:moveTo>
                <a:cubicBezTo>
                  <a:pt x="203545" y="75712"/>
                  <a:pt x="396804" y="90663"/>
                  <a:pt x="574975" y="15087"/>
                </a:cubicBezTo>
                <a:cubicBezTo>
                  <a:pt x="384322" y="43891"/>
                  <a:pt x="192435" y="33879"/>
                  <a:pt x="0" y="0"/>
                </a:cubicBezTo>
                <a:close/>
              </a:path>
            </a:pathLst>
          </a:custGeom>
          <a:solidFill>
            <a:srgbClr val="F5FD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485" name="Google Shape;485;p8"/>
          <p:cNvGrpSpPr/>
          <p:nvPr/>
        </p:nvGrpSpPr>
        <p:grpSpPr>
          <a:xfrm>
            <a:off x="348918" y="503487"/>
            <a:ext cx="9730167" cy="6966294"/>
            <a:chOff x="397041" y="250370"/>
            <a:chExt cx="9915589" cy="7099046"/>
          </a:xfrm>
        </p:grpSpPr>
        <p:sp>
          <p:nvSpPr>
            <p:cNvPr id="486" name="Google Shape;486;p8"/>
            <p:cNvSpPr/>
            <p:nvPr/>
          </p:nvSpPr>
          <p:spPr>
            <a:xfrm>
              <a:off x="397041" y="250370"/>
              <a:ext cx="9915589" cy="7099046"/>
            </a:xfrm>
            <a:custGeom>
              <a:rect b="b" l="l" r="r" t="t"/>
              <a:pathLst>
                <a:path extrusionOk="0" h="4887467" w="6826567">
                  <a:moveTo>
                    <a:pt x="6807518" y="0"/>
                  </a:moveTo>
                  <a:cubicBezTo>
                    <a:pt x="6817995" y="0"/>
                    <a:pt x="6826568" y="8572"/>
                    <a:pt x="6826568" y="19050"/>
                  </a:cubicBezTo>
                  <a:lnTo>
                    <a:pt x="6824949" y="4867466"/>
                  </a:lnTo>
                  <a:cubicBezTo>
                    <a:pt x="6824949" y="4877943"/>
                    <a:pt x="6816376" y="4886516"/>
                    <a:pt x="6805899" y="4886516"/>
                  </a:cubicBezTo>
                  <a:lnTo>
                    <a:pt x="2925985" y="4877276"/>
                  </a:lnTo>
                  <a:cubicBezTo>
                    <a:pt x="2915507" y="4877276"/>
                    <a:pt x="2898362" y="4877276"/>
                    <a:pt x="2887885" y="4877276"/>
                  </a:cubicBezTo>
                  <a:lnTo>
                    <a:pt x="19050" y="4887468"/>
                  </a:lnTo>
                  <a:cubicBezTo>
                    <a:pt x="8573" y="4887468"/>
                    <a:pt x="0" y="4878991"/>
                    <a:pt x="0" y="4868513"/>
                  </a:cubicBezTo>
                  <a:lnTo>
                    <a:pt x="7906" y="30480"/>
                  </a:lnTo>
                  <a:cubicBezTo>
                    <a:pt x="7906" y="20003"/>
                    <a:pt x="16478" y="11430"/>
                    <a:pt x="26956" y="11430"/>
                  </a:cubicBezTo>
                  <a:lnTo>
                    <a:pt x="6807518"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7" name="Google Shape;487;p8"/>
            <p:cNvSpPr/>
            <p:nvPr/>
          </p:nvSpPr>
          <p:spPr>
            <a:xfrm>
              <a:off x="507842" y="361447"/>
              <a:ext cx="9693950" cy="6876855"/>
            </a:xfrm>
            <a:custGeom>
              <a:rect b="b" l="l" r="r" t="t"/>
              <a:pathLst>
                <a:path extrusionOk="0" h="4734496" w="6673976">
                  <a:moveTo>
                    <a:pt x="19050" y="4734497"/>
                  </a:moveTo>
                  <a:cubicBezTo>
                    <a:pt x="8573" y="4734497"/>
                    <a:pt x="0" y="4726020"/>
                    <a:pt x="0" y="4715542"/>
                  </a:cubicBezTo>
                  <a:lnTo>
                    <a:pt x="7620" y="30099"/>
                  </a:lnTo>
                  <a:cubicBezTo>
                    <a:pt x="7620" y="19622"/>
                    <a:pt x="16193" y="11049"/>
                    <a:pt x="26670" y="11049"/>
                  </a:cubicBezTo>
                  <a:lnTo>
                    <a:pt x="6654927" y="0"/>
                  </a:lnTo>
                  <a:cubicBezTo>
                    <a:pt x="6665405" y="0"/>
                    <a:pt x="6673977" y="8573"/>
                    <a:pt x="6673977" y="19050"/>
                  </a:cubicBezTo>
                  <a:lnTo>
                    <a:pt x="6672358" y="4714780"/>
                  </a:lnTo>
                  <a:cubicBezTo>
                    <a:pt x="6672358" y="4725257"/>
                    <a:pt x="6663785" y="4733830"/>
                    <a:pt x="6653308" y="4733830"/>
                  </a:cubicBezTo>
                  <a:lnTo>
                    <a:pt x="2849785" y="4724781"/>
                  </a:lnTo>
                  <a:cubicBezTo>
                    <a:pt x="2839307" y="4724781"/>
                    <a:pt x="2822163" y="4724781"/>
                    <a:pt x="2811685" y="4724781"/>
                  </a:cubicBezTo>
                  <a:lnTo>
                    <a:pt x="19050" y="473449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8" name="Google Shape;488;p8"/>
            <p:cNvSpPr/>
            <p:nvPr/>
          </p:nvSpPr>
          <p:spPr>
            <a:xfrm>
              <a:off x="655576" y="485943"/>
              <a:ext cx="99473" cy="6661997"/>
            </a:xfrm>
            <a:custGeom>
              <a:rect b="b" l="l" r="r" t="t"/>
              <a:pathLst>
                <a:path extrusionOk="0" h="4586573" w="68484">
                  <a:moveTo>
                    <a:pt x="38671" y="7334"/>
                  </a:moveTo>
                  <a:cubicBezTo>
                    <a:pt x="35909" y="329660"/>
                    <a:pt x="286" y="4541425"/>
                    <a:pt x="0" y="4582478"/>
                  </a:cubicBezTo>
                  <a:lnTo>
                    <a:pt x="29718" y="4586573"/>
                  </a:lnTo>
                  <a:cubicBezTo>
                    <a:pt x="30575" y="4483704"/>
                    <a:pt x="65437" y="361188"/>
                    <a:pt x="68485" y="0"/>
                  </a:cubicBezTo>
                  <a:lnTo>
                    <a:pt x="38671" y="7334"/>
                  </a:lnTo>
                  <a:close/>
                </a:path>
              </a:pathLst>
            </a:custGeom>
            <a:solidFill>
              <a:srgbClr val="F4F5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9" name="Google Shape;489;p8"/>
            <p:cNvSpPr/>
            <p:nvPr/>
          </p:nvSpPr>
          <p:spPr>
            <a:xfrm>
              <a:off x="655577" y="496594"/>
              <a:ext cx="56170" cy="6645395"/>
            </a:xfrm>
            <a:custGeom>
              <a:rect b="b" l="l" r="r" t="t"/>
              <a:pathLst>
                <a:path extrusionOk="0" h="4575143" w="38671">
                  <a:moveTo>
                    <a:pt x="38671" y="0"/>
                  </a:moveTo>
                  <a:cubicBezTo>
                    <a:pt x="35909" y="322326"/>
                    <a:pt x="286" y="4534091"/>
                    <a:pt x="0" y="4575143"/>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0" name="Google Shape;490;p8"/>
            <p:cNvSpPr/>
            <p:nvPr/>
          </p:nvSpPr>
          <p:spPr>
            <a:xfrm>
              <a:off x="698874" y="485943"/>
              <a:ext cx="56308" cy="6661997"/>
            </a:xfrm>
            <a:custGeom>
              <a:rect b="b" l="l" r="r" t="t"/>
              <a:pathLst>
                <a:path extrusionOk="0" h="4586573" w="38766">
                  <a:moveTo>
                    <a:pt x="38767" y="0"/>
                  </a:moveTo>
                  <a:cubicBezTo>
                    <a:pt x="36290" y="294513"/>
                    <a:pt x="1048" y="4452557"/>
                    <a:pt x="0" y="4586573"/>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491" name="Google Shape;491;p8"/>
            <p:cNvGrpSpPr/>
            <p:nvPr/>
          </p:nvGrpSpPr>
          <p:grpSpPr>
            <a:xfrm>
              <a:off x="9662280" y="427313"/>
              <a:ext cx="341676" cy="6781704"/>
              <a:chOff x="8262760" y="796380"/>
              <a:chExt cx="235266" cy="4669630"/>
            </a:xfrm>
          </p:grpSpPr>
          <p:sp>
            <p:nvSpPr>
              <p:cNvPr id="492" name="Google Shape;492;p8"/>
              <p:cNvSpPr/>
              <p:nvPr/>
            </p:nvSpPr>
            <p:spPr>
              <a:xfrm>
                <a:off x="8262760" y="796380"/>
                <a:ext cx="94583" cy="4669630"/>
              </a:xfrm>
              <a:custGeom>
                <a:rect b="b" l="l" r="r" t="t"/>
                <a:pathLst>
                  <a:path extrusionOk="0" h="4669630" w="94583">
                    <a:moveTo>
                      <a:pt x="76200" y="10192"/>
                    </a:moveTo>
                    <a:cubicBezTo>
                      <a:pt x="76866" y="187166"/>
                      <a:pt x="94202" y="4551236"/>
                      <a:pt x="94583" y="4660773"/>
                    </a:cubicBezTo>
                    <a:lnTo>
                      <a:pt x="18288" y="4669631"/>
                    </a:lnTo>
                    <a:cubicBezTo>
                      <a:pt x="17716" y="4524185"/>
                      <a:pt x="666" y="176213"/>
                      <a:pt x="0" y="0"/>
                    </a:cubicBezTo>
                    <a:lnTo>
                      <a:pt x="76200" y="10192"/>
                    </a:lnTo>
                    <a:close/>
                  </a:path>
                </a:pathLst>
              </a:custGeom>
              <a:solidFill>
                <a:srgbClr val="EAED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3" name="Google Shape;493;p8"/>
              <p:cNvSpPr/>
              <p:nvPr/>
            </p:nvSpPr>
            <p:spPr>
              <a:xfrm>
                <a:off x="8385156" y="823050"/>
                <a:ext cx="54197" cy="4620482"/>
              </a:xfrm>
              <a:custGeom>
                <a:rect b="b" l="l" r="r" t="t"/>
                <a:pathLst>
                  <a:path extrusionOk="0" h="4620482" w="54197">
                    <a:moveTo>
                      <a:pt x="35719" y="9906"/>
                    </a:moveTo>
                    <a:cubicBezTo>
                      <a:pt x="36957" y="339757"/>
                      <a:pt x="53626" y="4451223"/>
                      <a:pt x="54197" y="4616577"/>
                    </a:cubicBezTo>
                    <a:lnTo>
                      <a:pt x="18383" y="4620482"/>
                    </a:lnTo>
                    <a:cubicBezTo>
                      <a:pt x="17621" y="4431983"/>
                      <a:pt x="1429" y="365474"/>
                      <a:pt x="0" y="0"/>
                    </a:cubicBezTo>
                    <a:lnTo>
                      <a:pt x="35719" y="9906"/>
                    </a:lnTo>
                    <a:close/>
                  </a:path>
                </a:pathLst>
              </a:custGeom>
              <a:solidFill>
                <a:srgbClr val="EDEF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4" name="Google Shape;494;p8"/>
              <p:cNvSpPr/>
              <p:nvPr/>
            </p:nvSpPr>
            <p:spPr>
              <a:xfrm>
                <a:off x="8420970" y="833051"/>
                <a:ext cx="48672" cy="4606671"/>
              </a:xfrm>
              <a:custGeom>
                <a:rect b="b" l="l" r="r" t="t"/>
                <a:pathLst>
                  <a:path extrusionOk="0" h="4606671" w="48672">
                    <a:moveTo>
                      <a:pt x="30003" y="10668"/>
                    </a:moveTo>
                    <a:cubicBezTo>
                      <a:pt x="31337" y="357473"/>
                      <a:pt x="48101" y="4466273"/>
                      <a:pt x="48673" y="4599909"/>
                    </a:cubicBezTo>
                    <a:lnTo>
                      <a:pt x="18479" y="4606671"/>
                    </a:lnTo>
                    <a:cubicBezTo>
                      <a:pt x="17812" y="4444651"/>
                      <a:pt x="1428" y="380810"/>
                      <a:pt x="0" y="0"/>
                    </a:cubicBezTo>
                    <a:lnTo>
                      <a:pt x="30003" y="10668"/>
                    </a:lnTo>
                    <a:close/>
                  </a:path>
                </a:pathLst>
              </a:custGeom>
              <a:solidFill>
                <a:srgbClr val="FBFBF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5" name="Google Shape;495;p8"/>
              <p:cNvSpPr/>
              <p:nvPr/>
            </p:nvSpPr>
            <p:spPr>
              <a:xfrm>
                <a:off x="8450973" y="843624"/>
                <a:ext cx="47053" cy="4589240"/>
              </a:xfrm>
              <a:custGeom>
                <a:rect b="b" l="l" r="r" t="t"/>
                <a:pathLst>
                  <a:path extrusionOk="0" h="4589240" w="47053">
                    <a:moveTo>
                      <a:pt x="28385" y="6001"/>
                    </a:moveTo>
                    <a:cubicBezTo>
                      <a:pt x="29813" y="379476"/>
                      <a:pt x="46959" y="4547330"/>
                      <a:pt x="47054" y="4588193"/>
                    </a:cubicBezTo>
                    <a:lnTo>
                      <a:pt x="18669" y="4589240"/>
                    </a:lnTo>
                    <a:cubicBezTo>
                      <a:pt x="18288" y="4486656"/>
                      <a:pt x="1620" y="404050"/>
                      <a:pt x="0" y="0"/>
                    </a:cubicBezTo>
                    <a:lnTo>
                      <a:pt x="28385" y="6001"/>
                    </a:lnTo>
                    <a:close/>
                  </a:path>
                </a:pathLst>
              </a:custGeom>
              <a:solidFill>
                <a:srgbClr val="F4F5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6" name="Google Shape;496;p8"/>
              <p:cNvSpPr/>
              <p:nvPr/>
            </p:nvSpPr>
            <p:spPr>
              <a:xfrm>
                <a:off x="8338960" y="806572"/>
                <a:ext cx="64865" cy="4643913"/>
              </a:xfrm>
              <a:custGeom>
                <a:rect b="b" l="l" r="r" t="t"/>
                <a:pathLst>
                  <a:path extrusionOk="0" h="4643913" w="64865">
                    <a:moveTo>
                      <a:pt x="46482" y="16573"/>
                    </a:moveTo>
                    <a:cubicBezTo>
                      <a:pt x="47815" y="367094"/>
                      <a:pt x="64484" y="4529900"/>
                      <a:pt x="64865" y="4637056"/>
                    </a:cubicBezTo>
                    <a:lnTo>
                      <a:pt x="18192" y="4643914"/>
                    </a:lnTo>
                    <a:cubicBezTo>
                      <a:pt x="17621" y="4502373"/>
                      <a:pt x="1428" y="383000"/>
                      <a:pt x="0" y="0"/>
                    </a:cubicBezTo>
                    <a:lnTo>
                      <a:pt x="46482" y="16573"/>
                    </a:lnTo>
                    <a:close/>
                  </a:path>
                </a:pathLst>
              </a:custGeom>
              <a:solidFill>
                <a:srgbClr val="F7F8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7" name="Google Shape;497;p8"/>
              <p:cNvSpPr/>
              <p:nvPr/>
            </p:nvSpPr>
            <p:spPr>
              <a:xfrm>
                <a:off x="8479358" y="849625"/>
                <a:ext cx="18668" cy="4582191"/>
              </a:xfrm>
              <a:custGeom>
                <a:rect b="b" l="l" r="r" t="t"/>
                <a:pathLst>
                  <a:path extrusionOk="0" h="4582191" w="18668">
                    <a:moveTo>
                      <a:pt x="0" y="0"/>
                    </a:moveTo>
                    <a:cubicBezTo>
                      <a:pt x="1428" y="373475"/>
                      <a:pt x="18574" y="4541330"/>
                      <a:pt x="18669" y="4582192"/>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8" name="Google Shape;498;p8"/>
              <p:cNvSpPr/>
              <p:nvPr/>
            </p:nvSpPr>
            <p:spPr>
              <a:xfrm>
                <a:off x="8385442" y="823146"/>
                <a:ext cx="18383" cy="4620482"/>
              </a:xfrm>
              <a:custGeom>
                <a:rect b="b" l="l" r="r" t="t"/>
                <a:pathLst>
                  <a:path extrusionOk="0" h="4620482" w="18383">
                    <a:moveTo>
                      <a:pt x="0" y="0"/>
                    </a:moveTo>
                    <a:cubicBezTo>
                      <a:pt x="1333" y="350520"/>
                      <a:pt x="18002" y="4513326"/>
                      <a:pt x="18383" y="4620482"/>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9" name="Google Shape;499;p8"/>
              <p:cNvSpPr/>
              <p:nvPr/>
            </p:nvSpPr>
            <p:spPr>
              <a:xfrm>
                <a:off x="8420875" y="832956"/>
                <a:ext cx="18478" cy="4606671"/>
              </a:xfrm>
              <a:custGeom>
                <a:rect b="b" l="l" r="r" t="t"/>
                <a:pathLst>
                  <a:path extrusionOk="0" h="4606671" w="18478">
                    <a:moveTo>
                      <a:pt x="0" y="0"/>
                    </a:moveTo>
                    <a:cubicBezTo>
                      <a:pt x="1238" y="329851"/>
                      <a:pt x="17907" y="4441317"/>
                      <a:pt x="18479" y="460667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0" name="Google Shape;500;p8"/>
              <p:cNvSpPr/>
              <p:nvPr/>
            </p:nvSpPr>
            <p:spPr>
              <a:xfrm>
                <a:off x="8450973" y="843719"/>
                <a:ext cx="18669" cy="4589240"/>
              </a:xfrm>
              <a:custGeom>
                <a:rect b="b" l="l" r="r" t="t"/>
                <a:pathLst>
                  <a:path extrusionOk="0" h="4589240" w="18669">
                    <a:moveTo>
                      <a:pt x="0" y="0"/>
                    </a:moveTo>
                    <a:cubicBezTo>
                      <a:pt x="1334" y="346805"/>
                      <a:pt x="18098" y="4455605"/>
                      <a:pt x="18669" y="458924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1" name="Google Shape;501;p8"/>
              <p:cNvSpPr/>
              <p:nvPr/>
            </p:nvSpPr>
            <p:spPr>
              <a:xfrm>
                <a:off x="8338960" y="806572"/>
                <a:ext cx="18478" cy="4650581"/>
              </a:xfrm>
              <a:custGeom>
                <a:rect b="b" l="l" r="r" t="t"/>
                <a:pathLst>
                  <a:path extrusionOk="0" h="4650581" w="18478">
                    <a:moveTo>
                      <a:pt x="0" y="0"/>
                    </a:moveTo>
                    <a:cubicBezTo>
                      <a:pt x="666" y="172974"/>
                      <a:pt x="18002" y="4541044"/>
                      <a:pt x="18479" y="465058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2" name="Google Shape;502;p8"/>
              <p:cNvSpPr/>
              <p:nvPr/>
            </p:nvSpPr>
            <p:spPr>
              <a:xfrm>
                <a:off x="8262854" y="796380"/>
                <a:ext cx="18288" cy="4669630"/>
              </a:xfrm>
              <a:custGeom>
                <a:rect b="b" l="l" r="r" t="t"/>
                <a:pathLst>
                  <a:path extrusionOk="0" h="4669630" w="18288">
                    <a:moveTo>
                      <a:pt x="18288" y="4669631"/>
                    </a:moveTo>
                    <a:cubicBezTo>
                      <a:pt x="17717" y="4524185"/>
                      <a:pt x="667" y="176213"/>
                      <a:pt x="0" y="0"/>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03" name="Google Shape;503;p8"/>
            <p:cNvSpPr/>
            <p:nvPr/>
          </p:nvSpPr>
          <p:spPr>
            <a:xfrm>
              <a:off x="744661" y="462566"/>
              <a:ext cx="110956" cy="6694510"/>
            </a:xfrm>
            <a:custGeom>
              <a:rect b="b" l="l" r="r" t="t"/>
              <a:pathLst>
                <a:path extrusionOk="0" h="4608957" w="76390">
                  <a:moveTo>
                    <a:pt x="38862" y="8763"/>
                  </a:moveTo>
                  <a:cubicBezTo>
                    <a:pt x="36481" y="286417"/>
                    <a:pt x="1333" y="4439888"/>
                    <a:pt x="0" y="4605814"/>
                  </a:cubicBezTo>
                  <a:lnTo>
                    <a:pt x="37433" y="4608957"/>
                  </a:lnTo>
                  <a:cubicBezTo>
                    <a:pt x="39052" y="4420077"/>
                    <a:pt x="73724" y="323850"/>
                    <a:pt x="76391" y="0"/>
                  </a:cubicBezTo>
                  <a:lnTo>
                    <a:pt x="38862" y="8763"/>
                  </a:lnTo>
                  <a:close/>
                </a:path>
              </a:pathLst>
            </a:custGeom>
            <a:solidFill>
              <a:srgbClr val="EDEF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4" name="Google Shape;504;p8"/>
            <p:cNvSpPr/>
            <p:nvPr/>
          </p:nvSpPr>
          <p:spPr>
            <a:xfrm>
              <a:off x="698874" y="475292"/>
              <a:ext cx="102240" cy="6677215"/>
            </a:xfrm>
            <a:custGeom>
              <a:rect b="b" l="l" r="r" t="t"/>
              <a:pathLst>
                <a:path extrusionOk="0" h="4597050" w="70389">
                  <a:moveTo>
                    <a:pt x="38767" y="7334"/>
                  </a:moveTo>
                  <a:cubicBezTo>
                    <a:pt x="36290" y="301847"/>
                    <a:pt x="1048" y="4459891"/>
                    <a:pt x="0" y="4593908"/>
                  </a:cubicBezTo>
                  <a:lnTo>
                    <a:pt x="31528" y="4597051"/>
                  </a:lnTo>
                  <a:cubicBezTo>
                    <a:pt x="32861" y="4434745"/>
                    <a:pt x="67532" y="338042"/>
                    <a:pt x="70390" y="0"/>
                  </a:cubicBezTo>
                  <a:lnTo>
                    <a:pt x="38767" y="7334"/>
                  </a:lnTo>
                  <a:close/>
                </a:path>
              </a:pathLst>
            </a:custGeom>
            <a:solidFill>
              <a:srgbClr val="FBFBF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5" name="Google Shape;505;p8"/>
            <p:cNvSpPr/>
            <p:nvPr/>
          </p:nvSpPr>
          <p:spPr>
            <a:xfrm>
              <a:off x="744661" y="475292"/>
              <a:ext cx="56447" cy="6677215"/>
            </a:xfrm>
            <a:custGeom>
              <a:rect b="b" l="l" r="r" t="t"/>
              <a:pathLst>
                <a:path extrusionOk="0" h="4597050" w="38862">
                  <a:moveTo>
                    <a:pt x="38862" y="0"/>
                  </a:moveTo>
                  <a:cubicBezTo>
                    <a:pt x="36481" y="277654"/>
                    <a:pt x="1333" y="4431125"/>
                    <a:pt x="0" y="4597051"/>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6" name="Google Shape;506;p8"/>
            <p:cNvSpPr/>
            <p:nvPr/>
          </p:nvSpPr>
          <p:spPr>
            <a:xfrm>
              <a:off x="798748" y="448178"/>
              <a:ext cx="127697" cy="6717891"/>
            </a:xfrm>
            <a:custGeom>
              <a:rect b="b" l="l" r="r" t="t"/>
              <a:pathLst>
                <a:path extrusionOk="0" h="4625054" w="87915">
                  <a:moveTo>
                    <a:pt x="38957" y="9430"/>
                  </a:moveTo>
                  <a:cubicBezTo>
                    <a:pt x="36385" y="314897"/>
                    <a:pt x="857" y="4511517"/>
                    <a:pt x="0" y="4618863"/>
                  </a:cubicBezTo>
                  <a:lnTo>
                    <a:pt x="48768" y="4625054"/>
                  </a:lnTo>
                  <a:cubicBezTo>
                    <a:pt x="50006" y="4483323"/>
                    <a:pt x="84963" y="347377"/>
                    <a:pt x="87916" y="0"/>
                  </a:cubicBezTo>
                  <a:lnTo>
                    <a:pt x="38957" y="9430"/>
                  </a:lnTo>
                  <a:close/>
                </a:path>
              </a:pathLst>
            </a:custGeom>
            <a:solidFill>
              <a:srgbClr val="F7F8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7" name="Google Shape;507;p8"/>
            <p:cNvSpPr/>
            <p:nvPr/>
          </p:nvSpPr>
          <p:spPr>
            <a:xfrm>
              <a:off x="798748" y="461873"/>
              <a:ext cx="56585" cy="6695201"/>
            </a:xfrm>
            <a:custGeom>
              <a:rect b="b" l="l" r="r" t="t"/>
              <a:pathLst>
                <a:path extrusionOk="0" h="4609433" w="38957">
                  <a:moveTo>
                    <a:pt x="38957" y="0"/>
                  </a:moveTo>
                  <a:cubicBezTo>
                    <a:pt x="36385" y="305467"/>
                    <a:pt x="857" y="4502087"/>
                    <a:pt x="0" y="4609434"/>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8" name="Google Shape;508;p8"/>
            <p:cNvSpPr/>
            <p:nvPr/>
          </p:nvSpPr>
          <p:spPr>
            <a:xfrm>
              <a:off x="869434" y="441123"/>
              <a:ext cx="172938" cy="6765899"/>
            </a:xfrm>
            <a:custGeom>
              <a:rect b="b" l="l" r="r" t="t"/>
              <a:pathLst>
                <a:path extrusionOk="0" h="4658106" w="119062">
                  <a:moveTo>
                    <a:pt x="39052" y="16383"/>
                  </a:moveTo>
                  <a:cubicBezTo>
                    <a:pt x="39052" y="16383"/>
                    <a:pt x="952" y="4525042"/>
                    <a:pt x="0" y="4636484"/>
                  </a:cubicBezTo>
                  <a:lnTo>
                    <a:pt x="79629" y="4658106"/>
                  </a:lnTo>
                  <a:cubicBezTo>
                    <a:pt x="80867" y="4511516"/>
                    <a:pt x="118300" y="83344"/>
                    <a:pt x="119063" y="0"/>
                  </a:cubicBezTo>
                  <a:lnTo>
                    <a:pt x="39052" y="16383"/>
                  </a:lnTo>
                  <a:close/>
                </a:path>
              </a:pathLst>
            </a:custGeom>
            <a:solidFill>
              <a:srgbClr val="EAED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9" name="Google Shape;509;p8"/>
            <p:cNvSpPr/>
            <p:nvPr/>
          </p:nvSpPr>
          <p:spPr>
            <a:xfrm>
              <a:off x="869433" y="448733"/>
              <a:ext cx="56861" cy="6726883"/>
            </a:xfrm>
            <a:custGeom>
              <a:rect b="b" l="l" r="r" t="t"/>
              <a:pathLst>
                <a:path extrusionOk="0" h="4631245" w="39147">
                  <a:moveTo>
                    <a:pt x="39148" y="0"/>
                  </a:moveTo>
                  <a:cubicBezTo>
                    <a:pt x="39148" y="0"/>
                    <a:pt x="857" y="4519898"/>
                    <a:pt x="0" y="4631246"/>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0" name="Google Shape;510;p8"/>
            <p:cNvSpPr/>
            <p:nvPr/>
          </p:nvSpPr>
          <p:spPr>
            <a:xfrm>
              <a:off x="984936" y="442783"/>
              <a:ext cx="57276" cy="6764099"/>
            </a:xfrm>
            <a:custGeom>
              <a:rect b="b" l="l" r="r" t="t"/>
              <a:pathLst>
                <a:path extrusionOk="0" h="4656867" w="39433">
                  <a:moveTo>
                    <a:pt x="0" y="4656868"/>
                  </a:moveTo>
                  <a:cubicBezTo>
                    <a:pt x="1238" y="4510278"/>
                    <a:pt x="38672" y="83249"/>
                    <a:pt x="39433" y="0"/>
                  </a:cubicBezTo>
                </a:path>
              </a:pathLst>
            </a:custGeom>
            <a:noFill/>
            <a:ln cap="flat" cmpd="sng" w="9525">
              <a:solidFill>
                <a:srgbClr val="C3CAD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1" name="Google Shape;511;p8"/>
            <p:cNvSpPr/>
            <p:nvPr/>
          </p:nvSpPr>
          <p:spPr>
            <a:xfrm>
              <a:off x="985075" y="312247"/>
              <a:ext cx="4407390" cy="6926894"/>
            </a:xfrm>
            <a:custGeom>
              <a:rect b="b" l="l" r="r" t="t"/>
              <a:pathLst>
                <a:path extrusionOk="0" h="4768946" w="3003332">
                  <a:moveTo>
                    <a:pt x="3000661" y="122175"/>
                  </a:moveTo>
                  <a:cubicBezTo>
                    <a:pt x="3000661" y="122175"/>
                    <a:pt x="2885884" y="-12984"/>
                    <a:pt x="2283333" y="1017"/>
                  </a:cubicBezTo>
                  <a:cubicBezTo>
                    <a:pt x="2211896" y="446"/>
                    <a:pt x="1745075" y="13114"/>
                    <a:pt x="1456754" y="36927"/>
                  </a:cubicBezTo>
                  <a:cubicBezTo>
                    <a:pt x="1168432" y="60644"/>
                    <a:pt x="432435" y="80646"/>
                    <a:pt x="39529" y="77313"/>
                  </a:cubicBezTo>
                  <a:cubicBezTo>
                    <a:pt x="37433" y="324963"/>
                    <a:pt x="0" y="4746754"/>
                    <a:pt x="0" y="4746754"/>
                  </a:cubicBezTo>
                  <a:cubicBezTo>
                    <a:pt x="0" y="4746754"/>
                    <a:pt x="1272445" y="4744848"/>
                    <a:pt x="1367695" y="4745611"/>
                  </a:cubicBezTo>
                  <a:cubicBezTo>
                    <a:pt x="1462945" y="4746373"/>
                    <a:pt x="2720531" y="4718941"/>
                    <a:pt x="3002661" y="4768947"/>
                  </a:cubicBezTo>
                  <a:cubicBezTo>
                    <a:pt x="3004947" y="4486340"/>
                    <a:pt x="3000661" y="122175"/>
                    <a:pt x="3000661" y="122175"/>
                  </a:cubicBezTo>
                  <a:close/>
                </a:path>
              </a:pathLst>
            </a:custGeom>
            <a:gradFill>
              <a:gsLst>
                <a:gs pos="0">
                  <a:srgbClr val="FFFFFF"/>
                </a:gs>
                <a:gs pos="1000">
                  <a:srgbClr val="FFFFFF"/>
                </a:gs>
                <a:gs pos="19000">
                  <a:srgbClr val="D8D8D8"/>
                </a:gs>
                <a:gs pos="100000">
                  <a:srgbClr val="F2F2F2"/>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2" name="Google Shape;512;p8"/>
            <p:cNvSpPr/>
            <p:nvPr/>
          </p:nvSpPr>
          <p:spPr>
            <a:xfrm>
              <a:off x="5342846" y="301016"/>
              <a:ext cx="4347391" cy="6938264"/>
            </a:xfrm>
            <a:custGeom>
              <a:rect b="b" l="l" r="r" t="t"/>
              <a:pathLst>
                <a:path extrusionOk="0" h="4776774" w="2993040">
                  <a:moveTo>
                    <a:pt x="0" y="129908"/>
                  </a:moveTo>
                  <a:cubicBezTo>
                    <a:pt x="0" y="129908"/>
                    <a:pt x="80677" y="-27350"/>
                    <a:pt x="994886" y="4178"/>
                  </a:cubicBezTo>
                  <a:cubicBezTo>
                    <a:pt x="1909096" y="35706"/>
                    <a:pt x="2796826" y="86093"/>
                    <a:pt x="2975419" y="87617"/>
                  </a:cubicBezTo>
                  <a:cubicBezTo>
                    <a:pt x="2973420" y="325742"/>
                    <a:pt x="2993041" y="4756391"/>
                    <a:pt x="2993041" y="4756391"/>
                  </a:cubicBezTo>
                  <a:cubicBezTo>
                    <a:pt x="2993041" y="4756391"/>
                    <a:pt x="1821466" y="4754010"/>
                    <a:pt x="1424559" y="4750676"/>
                  </a:cubicBezTo>
                  <a:cubicBezTo>
                    <a:pt x="1027747" y="4747342"/>
                    <a:pt x="326041" y="4742961"/>
                    <a:pt x="1905" y="4776775"/>
                  </a:cubicBezTo>
                  <a:cubicBezTo>
                    <a:pt x="3620" y="4575035"/>
                    <a:pt x="0" y="129908"/>
                    <a:pt x="0" y="129908"/>
                  </a:cubicBezTo>
                  <a:close/>
                </a:path>
              </a:pathLst>
            </a:custGeom>
            <a:gradFill>
              <a:gsLst>
                <a:gs pos="0">
                  <a:srgbClr val="D8D8D8"/>
                </a:gs>
                <a:gs pos="49000">
                  <a:srgbClr val="FFFFFF"/>
                </a:gs>
                <a:gs pos="76000">
                  <a:srgbClr val="EFEFEF"/>
                </a:gs>
                <a:gs pos="100000">
                  <a:srgbClr val="F2F2F2"/>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513" name="Google Shape;513;p8"/>
          <p:cNvSpPr txBox="1"/>
          <p:nvPr>
            <p:ph type="title"/>
          </p:nvPr>
        </p:nvSpPr>
        <p:spPr>
          <a:xfrm>
            <a:off x="1143000" y="836300"/>
            <a:ext cx="3905700" cy="9363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14" name="Google Shape;514;p8"/>
          <p:cNvSpPr txBox="1"/>
          <p:nvPr>
            <p:ph idx="1" type="body"/>
          </p:nvPr>
        </p:nvSpPr>
        <p:spPr>
          <a:xfrm>
            <a:off x="1999975" y="1842475"/>
            <a:ext cx="3048600" cy="367500"/>
          </a:xfrm>
          <a:prstGeom prst="rect">
            <a:avLst/>
          </a:prstGeom>
          <a:noFill/>
          <a:ln>
            <a:noFill/>
          </a:ln>
        </p:spPr>
        <p:txBody>
          <a:bodyPr anchorCtr="0" anchor="t" bIns="121900" lIns="121900" spcFirstLastPara="1" rIns="121900" wrap="square" tIns="121900">
            <a:no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2100"/>
              </a:spcBef>
              <a:spcAft>
                <a:spcPts val="0"/>
              </a:spcAft>
              <a:buSzPts val="1500"/>
              <a:buChar char="○"/>
              <a:defRPr sz="1500"/>
            </a:lvl2pPr>
            <a:lvl3pPr indent="-323850" lvl="2" marL="1371600" algn="l">
              <a:lnSpc>
                <a:spcPct val="115000"/>
              </a:lnSpc>
              <a:spcBef>
                <a:spcPts val="2100"/>
              </a:spcBef>
              <a:spcAft>
                <a:spcPts val="0"/>
              </a:spcAft>
              <a:buSzPts val="1500"/>
              <a:buChar char="■"/>
              <a:defRPr sz="1500"/>
            </a:lvl3pPr>
            <a:lvl4pPr indent="-323850" lvl="3" marL="1828800" algn="l">
              <a:lnSpc>
                <a:spcPct val="115000"/>
              </a:lnSpc>
              <a:spcBef>
                <a:spcPts val="2100"/>
              </a:spcBef>
              <a:spcAft>
                <a:spcPts val="0"/>
              </a:spcAft>
              <a:buSzPts val="1500"/>
              <a:buChar char="●"/>
              <a:defRPr sz="1500"/>
            </a:lvl4pPr>
            <a:lvl5pPr indent="-323850" lvl="4" marL="2286000" algn="l">
              <a:lnSpc>
                <a:spcPct val="115000"/>
              </a:lnSpc>
              <a:spcBef>
                <a:spcPts val="2100"/>
              </a:spcBef>
              <a:spcAft>
                <a:spcPts val="0"/>
              </a:spcAft>
              <a:buSzPts val="1500"/>
              <a:buChar char="○"/>
              <a:defRPr sz="1500"/>
            </a:lvl5pPr>
            <a:lvl6pPr indent="-323850" lvl="5" marL="2743200" algn="l">
              <a:lnSpc>
                <a:spcPct val="115000"/>
              </a:lnSpc>
              <a:spcBef>
                <a:spcPts val="2100"/>
              </a:spcBef>
              <a:spcAft>
                <a:spcPts val="0"/>
              </a:spcAft>
              <a:buSzPts val="1500"/>
              <a:buChar char="■"/>
              <a:defRPr sz="1500"/>
            </a:lvl6pPr>
            <a:lvl7pPr indent="-323850" lvl="6" marL="3200400" algn="l">
              <a:lnSpc>
                <a:spcPct val="115000"/>
              </a:lnSpc>
              <a:spcBef>
                <a:spcPts val="2100"/>
              </a:spcBef>
              <a:spcAft>
                <a:spcPts val="0"/>
              </a:spcAft>
              <a:buSzPts val="1500"/>
              <a:buChar char="●"/>
              <a:defRPr sz="1500"/>
            </a:lvl7pPr>
            <a:lvl8pPr indent="-323850" lvl="7" marL="3657600" algn="l">
              <a:lnSpc>
                <a:spcPct val="115000"/>
              </a:lnSpc>
              <a:spcBef>
                <a:spcPts val="2100"/>
              </a:spcBef>
              <a:spcAft>
                <a:spcPts val="0"/>
              </a:spcAft>
              <a:buSzPts val="1500"/>
              <a:buChar char="○"/>
              <a:defRPr sz="1500"/>
            </a:lvl8pPr>
            <a:lvl9pPr indent="-323850" lvl="8" marL="4114800" algn="l">
              <a:lnSpc>
                <a:spcPct val="115000"/>
              </a:lnSpc>
              <a:spcBef>
                <a:spcPts val="2100"/>
              </a:spcBef>
              <a:spcAft>
                <a:spcPts val="2100"/>
              </a:spcAft>
              <a:buSzPts val="1500"/>
              <a:buChar char="■"/>
              <a:defRPr sz="1500"/>
            </a:lvl9pPr>
          </a:lstStyle>
          <a:p/>
        </p:txBody>
      </p:sp>
      <p:sp>
        <p:nvSpPr>
          <p:cNvPr id="515" name="Google Shape;515;p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homeppt</a:t>
            </a:r>
            <a:endParaRPr b="0" i="0" sz="1400" u="none" cap="none" strike="noStrike">
              <a:solidFill>
                <a:schemeClr val="dk1"/>
              </a:solidFill>
              <a:latin typeface="Barlow Condensed"/>
              <a:ea typeface="Barlow Condensed"/>
              <a:cs typeface="Barlow Condensed"/>
              <a:sym typeface="Barlow Condensed"/>
            </a:endParaRPr>
          </a:p>
        </p:txBody>
      </p:sp>
      <p:sp>
        <p:nvSpPr>
          <p:cNvPr id="516" name="Google Shape;516;p8"/>
          <p:cNvSpPr txBox="1"/>
          <p:nvPr/>
        </p:nvSpPr>
        <p:spPr>
          <a:xfrm>
            <a:off x="5413425" y="1158300"/>
            <a:ext cx="788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EB Garamond"/>
                <a:ea typeface="EB Garamond"/>
                <a:cs typeface="EB Garamond"/>
                <a:sym typeface="EB Garamond"/>
              </a:rPr>
              <a:t>Name:</a:t>
            </a:r>
            <a:endParaRPr b="1" i="0" sz="1500" u="none" cap="none" strike="noStrike">
              <a:solidFill>
                <a:srgbClr val="000000"/>
              </a:solidFill>
              <a:latin typeface="EB Garamond"/>
              <a:ea typeface="EB Garamond"/>
              <a:cs typeface="EB Garamond"/>
              <a:sym typeface="EB Garamond"/>
            </a:endParaRPr>
          </a:p>
        </p:txBody>
      </p:sp>
      <p:cxnSp>
        <p:nvCxnSpPr>
          <p:cNvPr id="517" name="Google Shape;517;p8"/>
          <p:cNvCxnSpPr/>
          <p:nvPr/>
        </p:nvCxnSpPr>
        <p:spPr>
          <a:xfrm>
            <a:off x="6073050" y="1505750"/>
            <a:ext cx="3117900" cy="0"/>
          </a:xfrm>
          <a:prstGeom prst="straightConnector1">
            <a:avLst/>
          </a:prstGeom>
          <a:noFill/>
          <a:ln cap="flat" cmpd="sng" w="9525">
            <a:solidFill>
              <a:schemeClr val="dk2"/>
            </a:solidFill>
            <a:prstDash val="solid"/>
            <a:round/>
            <a:headEnd len="sm" w="sm" type="none"/>
            <a:tailEnd len="sm" w="sm" type="none"/>
          </a:ln>
        </p:spPr>
      </p:cxnSp>
      <p:sp>
        <p:nvSpPr>
          <p:cNvPr id="518" name="Google Shape;518;p8"/>
          <p:cNvSpPr txBox="1"/>
          <p:nvPr/>
        </p:nvSpPr>
        <p:spPr>
          <a:xfrm>
            <a:off x="1061875" y="1917013"/>
            <a:ext cx="1177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EB Garamond"/>
                <a:ea typeface="EB Garamond"/>
                <a:cs typeface="EB Garamond"/>
                <a:sym typeface="EB Garamond"/>
              </a:rPr>
              <a:t>Book title:</a:t>
            </a:r>
            <a:endParaRPr b="1" i="0" sz="1500" u="none" cap="none" strike="noStrike">
              <a:solidFill>
                <a:srgbClr val="000000"/>
              </a:solidFill>
              <a:latin typeface="EB Garamond"/>
              <a:ea typeface="EB Garamond"/>
              <a:cs typeface="EB Garamond"/>
              <a:sym typeface="EB Garamond"/>
            </a:endParaRPr>
          </a:p>
        </p:txBody>
      </p:sp>
      <p:cxnSp>
        <p:nvCxnSpPr>
          <p:cNvPr id="519" name="Google Shape;519;p8"/>
          <p:cNvCxnSpPr/>
          <p:nvPr/>
        </p:nvCxnSpPr>
        <p:spPr>
          <a:xfrm>
            <a:off x="1999975" y="2231575"/>
            <a:ext cx="3048600" cy="0"/>
          </a:xfrm>
          <a:prstGeom prst="straightConnector1">
            <a:avLst/>
          </a:prstGeom>
          <a:noFill/>
          <a:ln cap="flat" cmpd="sng" w="9525">
            <a:solidFill>
              <a:schemeClr val="dk2"/>
            </a:solidFill>
            <a:prstDash val="solid"/>
            <a:round/>
            <a:headEnd len="sm" w="sm" type="none"/>
            <a:tailEnd len="sm" w="sm" type="none"/>
          </a:ln>
        </p:spPr>
      </p:cxnSp>
      <p:sp>
        <p:nvSpPr>
          <p:cNvPr id="520" name="Google Shape;520;p8"/>
          <p:cNvSpPr txBox="1"/>
          <p:nvPr>
            <p:ph idx="2" type="body"/>
          </p:nvPr>
        </p:nvSpPr>
        <p:spPr>
          <a:xfrm>
            <a:off x="6031500" y="1138250"/>
            <a:ext cx="3048600" cy="367500"/>
          </a:xfrm>
          <a:prstGeom prst="rect">
            <a:avLst/>
          </a:prstGeom>
          <a:noFill/>
          <a:ln>
            <a:noFill/>
          </a:ln>
        </p:spPr>
        <p:txBody>
          <a:bodyPr anchorCtr="0" anchor="t" bIns="121900" lIns="121900" spcFirstLastPara="1" rIns="121900" wrap="square" tIns="121900">
            <a:no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2100"/>
              </a:spcBef>
              <a:spcAft>
                <a:spcPts val="0"/>
              </a:spcAft>
              <a:buSzPts val="1500"/>
              <a:buChar char="○"/>
              <a:defRPr sz="1500"/>
            </a:lvl2pPr>
            <a:lvl3pPr indent="-323850" lvl="2" marL="1371600" algn="l">
              <a:lnSpc>
                <a:spcPct val="115000"/>
              </a:lnSpc>
              <a:spcBef>
                <a:spcPts val="2100"/>
              </a:spcBef>
              <a:spcAft>
                <a:spcPts val="0"/>
              </a:spcAft>
              <a:buSzPts val="1500"/>
              <a:buChar char="■"/>
              <a:defRPr sz="1500"/>
            </a:lvl3pPr>
            <a:lvl4pPr indent="-323850" lvl="3" marL="1828800" algn="l">
              <a:lnSpc>
                <a:spcPct val="115000"/>
              </a:lnSpc>
              <a:spcBef>
                <a:spcPts val="2100"/>
              </a:spcBef>
              <a:spcAft>
                <a:spcPts val="0"/>
              </a:spcAft>
              <a:buSzPts val="1500"/>
              <a:buChar char="●"/>
              <a:defRPr sz="1500"/>
            </a:lvl4pPr>
            <a:lvl5pPr indent="-323850" lvl="4" marL="2286000" algn="l">
              <a:lnSpc>
                <a:spcPct val="115000"/>
              </a:lnSpc>
              <a:spcBef>
                <a:spcPts val="2100"/>
              </a:spcBef>
              <a:spcAft>
                <a:spcPts val="0"/>
              </a:spcAft>
              <a:buSzPts val="1500"/>
              <a:buChar char="○"/>
              <a:defRPr sz="1500"/>
            </a:lvl5pPr>
            <a:lvl6pPr indent="-323850" lvl="5" marL="2743200" algn="l">
              <a:lnSpc>
                <a:spcPct val="115000"/>
              </a:lnSpc>
              <a:spcBef>
                <a:spcPts val="2100"/>
              </a:spcBef>
              <a:spcAft>
                <a:spcPts val="0"/>
              </a:spcAft>
              <a:buSzPts val="1500"/>
              <a:buChar char="■"/>
              <a:defRPr sz="1500"/>
            </a:lvl6pPr>
            <a:lvl7pPr indent="-323850" lvl="6" marL="3200400" algn="l">
              <a:lnSpc>
                <a:spcPct val="115000"/>
              </a:lnSpc>
              <a:spcBef>
                <a:spcPts val="2100"/>
              </a:spcBef>
              <a:spcAft>
                <a:spcPts val="0"/>
              </a:spcAft>
              <a:buSzPts val="1500"/>
              <a:buChar char="●"/>
              <a:defRPr sz="1500"/>
            </a:lvl7pPr>
            <a:lvl8pPr indent="-323850" lvl="7" marL="3657600" algn="l">
              <a:lnSpc>
                <a:spcPct val="115000"/>
              </a:lnSpc>
              <a:spcBef>
                <a:spcPts val="2100"/>
              </a:spcBef>
              <a:spcAft>
                <a:spcPts val="0"/>
              </a:spcAft>
              <a:buSzPts val="1500"/>
              <a:buChar char="○"/>
              <a:defRPr sz="1500"/>
            </a:lvl8pPr>
            <a:lvl9pPr indent="-323850" lvl="8" marL="4114800" algn="l">
              <a:lnSpc>
                <a:spcPct val="115000"/>
              </a:lnSpc>
              <a:spcBef>
                <a:spcPts val="2100"/>
              </a:spcBef>
              <a:spcAft>
                <a:spcPts val="2100"/>
              </a:spcAft>
              <a:buSzPts val="1500"/>
              <a:buChar char="■"/>
              <a:defRPr sz="1500"/>
            </a:lvl9pPr>
          </a:lstStyle>
          <a:p/>
        </p:txBody>
      </p:sp>
      <p:sp>
        <p:nvSpPr>
          <p:cNvPr id="521" name="Google Shape;521;p8"/>
          <p:cNvSpPr txBox="1"/>
          <p:nvPr>
            <p:ph idx="3" type="body"/>
          </p:nvPr>
        </p:nvSpPr>
        <p:spPr>
          <a:xfrm>
            <a:off x="1999975" y="2299675"/>
            <a:ext cx="3048600" cy="367500"/>
          </a:xfrm>
          <a:prstGeom prst="rect">
            <a:avLst/>
          </a:prstGeom>
          <a:noFill/>
          <a:ln>
            <a:noFill/>
          </a:ln>
        </p:spPr>
        <p:txBody>
          <a:bodyPr anchorCtr="0" anchor="t" bIns="121900" lIns="121900" spcFirstLastPara="1" rIns="121900" wrap="square" tIns="121900">
            <a:no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2100"/>
              </a:spcBef>
              <a:spcAft>
                <a:spcPts val="0"/>
              </a:spcAft>
              <a:buSzPts val="1500"/>
              <a:buChar char="○"/>
              <a:defRPr sz="1500"/>
            </a:lvl2pPr>
            <a:lvl3pPr indent="-323850" lvl="2" marL="1371600" algn="l">
              <a:lnSpc>
                <a:spcPct val="115000"/>
              </a:lnSpc>
              <a:spcBef>
                <a:spcPts val="2100"/>
              </a:spcBef>
              <a:spcAft>
                <a:spcPts val="0"/>
              </a:spcAft>
              <a:buSzPts val="1500"/>
              <a:buChar char="■"/>
              <a:defRPr sz="1500"/>
            </a:lvl3pPr>
            <a:lvl4pPr indent="-323850" lvl="3" marL="1828800" algn="l">
              <a:lnSpc>
                <a:spcPct val="115000"/>
              </a:lnSpc>
              <a:spcBef>
                <a:spcPts val="2100"/>
              </a:spcBef>
              <a:spcAft>
                <a:spcPts val="0"/>
              </a:spcAft>
              <a:buSzPts val="1500"/>
              <a:buChar char="●"/>
              <a:defRPr sz="1500"/>
            </a:lvl4pPr>
            <a:lvl5pPr indent="-323850" lvl="4" marL="2286000" algn="l">
              <a:lnSpc>
                <a:spcPct val="115000"/>
              </a:lnSpc>
              <a:spcBef>
                <a:spcPts val="2100"/>
              </a:spcBef>
              <a:spcAft>
                <a:spcPts val="0"/>
              </a:spcAft>
              <a:buSzPts val="1500"/>
              <a:buChar char="○"/>
              <a:defRPr sz="1500"/>
            </a:lvl5pPr>
            <a:lvl6pPr indent="-323850" lvl="5" marL="2743200" algn="l">
              <a:lnSpc>
                <a:spcPct val="115000"/>
              </a:lnSpc>
              <a:spcBef>
                <a:spcPts val="2100"/>
              </a:spcBef>
              <a:spcAft>
                <a:spcPts val="0"/>
              </a:spcAft>
              <a:buSzPts val="1500"/>
              <a:buChar char="■"/>
              <a:defRPr sz="1500"/>
            </a:lvl6pPr>
            <a:lvl7pPr indent="-323850" lvl="6" marL="3200400" algn="l">
              <a:lnSpc>
                <a:spcPct val="115000"/>
              </a:lnSpc>
              <a:spcBef>
                <a:spcPts val="2100"/>
              </a:spcBef>
              <a:spcAft>
                <a:spcPts val="0"/>
              </a:spcAft>
              <a:buSzPts val="1500"/>
              <a:buChar char="●"/>
              <a:defRPr sz="1500"/>
            </a:lvl7pPr>
            <a:lvl8pPr indent="-323850" lvl="7" marL="3657600" algn="l">
              <a:lnSpc>
                <a:spcPct val="115000"/>
              </a:lnSpc>
              <a:spcBef>
                <a:spcPts val="2100"/>
              </a:spcBef>
              <a:spcAft>
                <a:spcPts val="0"/>
              </a:spcAft>
              <a:buSzPts val="1500"/>
              <a:buChar char="○"/>
              <a:defRPr sz="1500"/>
            </a:lvl8pPr>
            <a:lvl9pPr indent="-323850" lvl="8" marL="4114800" algn="l">
              <a:lnSpc>
                <a:spcPct val="115000"/>
              </a:lnSpc>
              <a:spcBef>
                <a:spcPts val="2100"/>
              </a:spcBef>
              <a:spcAft>
                <a:spcPts val="2100"/>
              </a:spcAft>
              <a:buSzPts val="1500"/>
              <a:buChar char="■"/>
              <a:defRPr sz="1500"/>
            </a:lvl9pPr>
          </a:lstStyle>
          <a:p/>
        </p:txBody>
      </p:sp>
      <p:sp>
        <p:nvSpPr>
          <p:cNvPr id="522" name="Google Shape;522;p8"/>
          <p:cNvSpPr txBox="1"/>
          <p:nvPr/>
        </p:nvSpPr>
        <p:spPr>
          <a:xfrm>
            <a:off x="1061875" y="2374213"/>
            <a:ext cx="1177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EB Garamond"/>
                <a:ea typeface="EB Garamond"/>
                <a:cs typeface="EB Garamond"/>
                <a:sym typeface="EB Garamond"/>
              </a:rPr>
              <a:t>Author:</a:t>
            </a:r>
            <a:endParaRPr b="1" i="0" sz="1500" u="none" cap="none" strike="noStrike">
              <a:solidFill>
                <a:srgbClr val="000000"/>
              </a:solidFill>
              <a:latin typeface="EB Garamond"/>
              <a:ea typeface="EB Garamond"/>
              <a:cs typeface="EB Garamond"/>
              <a:sym typeface="EB Garamond"/>
            </a:endParaRPr>
          </a:p>
        </p:txBody>
      </p:sp>
      <p:cxnSp>
        <p:nvCxnSpPr>
          <p:cNvPr id="523" name="Google Shape;523;p8"/>
          <p:cNvCxnSpPr/>
          <p:nvPr/>
        </p:nvCxnSpPr>
        <p:spPr>
          <a:xfrm>
            <a:off x="1999975" y="2688775"/>
            <a:ext cx="3048600" cy="0"/>
          </a:xfrm>
          <a:prstGeom prst="straightConnector1">
            <a:avLst/>
          </a:prstGeom>
          <a:noFill/>
          <a:ln cap="flat" cmpd="sng" w="9525">
            <a:solidFill>
              <a:schemeClr val="dk2"/>
            </a:solidFill>
            <a:prstDash val="solid"/>
            <a:round/>
            <a:headEnd len="sm" w="sm" type="none"/>
            <a:tailEnd len="sm" w="sm" type="none"/>
          </a:ln>
        </p:spPr>
      </p:cxnSp>
      <p:sp>
        <p:nvSpPr>
          <p:cNvPr id="524" name="Google Shape;524;p8"/>
          <p:cNvSpPr txBox="1"/>
          <p:nvPr/>
        </p:nvSpPr>
        <p:spPr>
          <a:xfrm>
            <a:off x="5395725" y="1846475"/>
            <a:ext cx="38661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EB Garamond"/>
                <a:ea typeface="EB Garamond"/>
                <a:cs typeface="EB Garamond"/>
                <a:sym typeface="EB Garamond"/>
              </a:rPr>
              <a:t>What can you tell me about it?</a:t>
            </a:r>
            <a:endParaRPr b="1" i="0" sz="1500" u="none" cap="none" strike="noStrike">
              <a:solidFill>
                <a:srgbClr val="000000"/>
              </a:solidFill>
              <a:latin typeface="EB Garamond"/>
              <a:ea typeface="EB Garamond"/>
              <a:cs typeface="EB Garamond"/>
              <a:sym typeface="EB Garamond"/>
            </a:endParaRPr>
          </a:p>
        </p:txBody>
      </p:sp>
      <p:sp>
        <p:nvSpPr>
          <p:cNvPr id="525" name="Google Shape;525;p8"/>
          <p:cNvSpPr txBox="1"/>
          <p:nvPr>
            <p:ph idx="4" type="body"/>
          </p:nvPr>
        </p:nvSpPr>
        <p:spPr>
          <a:xfrm>
            <a:off x="5507650" y="2283625"/>
            <a:ext cx="3683400" cy="4318500"/>
          </a:xfrm>
          <a:prstGeom prst="rect">
            <a:avLst/>
          </a:prstGeom>
          <a:noFill/>
          <a:ln cap="flat" cmpd="sng" w="9525">
            <a:solidFill>
              <a:schemeClr val="dk1"/>
            </a:solidFill>
            <a:prstDash val="solid"/>
            <a:round/>
            <a:headEnd len="sm" w="sm" type="none"/>
            <a:tailEnd len="sm" w="sm" type="none"/>
          </a:ln>
        </p:spPr>
        <p:txBody>
          <a:bodyPr anchorCtr="0" anchor="t" bIns="121900" lIns="121900" spcFirstLastPara="1" rIns="121900" wrap="square" tIns="121900">
            <a:no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2100"/>
              </a:spcBef>
              <a:spcAft>
                <a:spcPts val="0"/>
              </a:spcAft>
              <a:buSzPts val="1500"/>
              <a:buChar char="○"/>
              <a:defRPr sz="1500"/>
            </a:lvl2pPr>
            <a:lvl3pPr indent="-323850" lvl="2" marL="1371600" algn="l">
              <a:lnSpc>
                <a:spcPct val="115000"/>
              </a:lnSpc>
              <a:spcBef>
                <a:spcPts val="2100"/>
              </a:spcBef>
              <a:spcAft>
                <a:spcPts val="0"/>
              </a:spcAft>
              <a:buSzPts val="1500"/>
              <a:buChar char="■"/>
              <a:defRPr sz="1500"/>
            </a:lvl3pPr>
            <a:lvl4pPr indent="-323850" lvl="3" marL="1828800" algn="l">
              <a:lnSpc>
                <a:spcPct val="115000"/>
              </a:lnSpc>
              <a:spcBef>
                <a:spcPts val="2100"/>
              </a:spcBef>
              <a:spcAft>
                <a:spcPts val="0"/>
              </a:spcAft>
              <a:buSzPts val="1500"/>
              <a:buChar char="●"/>
              <a:defRPr sz="1500"/>
            </a:lvl4pPr>
            <a:lvl5pPr indent="-323850" lvl="4" marL="2286000" algn="l">
              <a:lnSpc>
                <a:spcPct val="115000"/>
              </a:lnSpc>
              <a:spcBef>
                <a:spcPts val="2100"/>
              </a:spcBef>
              <a:spcAft>
                <a:spcPts val="0"/>
              </a:spcAft>
              <a:buSzPts val="1500"/>
              <a:buChar char="○"/>
              <a:defRPr sz="1500"/>
            </a:lvl5pPr>
            <a:lvl6pPr indent="-323850" lvl="5" marL="2743200" algn="l">
              <a:lnSpc>
                <a:spcPct val="115000"/>
              </a:lnSpc>
              <a:spcBef>
                <a:spcPts val="2100"/>
              </a:spcBef>
              <a:spcAft>
                <a:spcPts val="0"/>
              </a:spcAft>
              <a:buSzPts val="1500"/>
              <a:buChar char="■"/>
              <a:defRPr sz="1500"/>
            </a:lvl6pPr>
            <a:lvl7pPr indent="-323850" lvl="6" marL="3200400" algn="l">
              <a:lnSpc>
                <a:spcPct val="115000"/>
              </a:lnSpc>
              <a:spcBef>
                <a:spcPts val="2100"/>
              </a:spcBef>
              <a:spcAft>
                <a:spcPts val="0"/>
              </a:spcAft>
              <a:buSzPts val="1500"/>
              <a:buChar char="●"/>
              <a:defRPr sz="1500"/>
            </a:lvl7pPr>
            <a:lvl8pPr indent="-323850" lvl="7" marL="3657600" algn="l">
              <a:lnSpc>
                <a:spcPct val="115000"/>
              </a:lnSpc>
              <a:spcBef>
                <a:spcPts val="2100"/>
              </a:spcBef>
              <a:spcAft>
                <a:spcPts val="0"/>
              </a:spcAft>
              <a:buSzPts val="1500"/>
              <a:buChar char="○"/>
              <a:defRPr sz="1500"/>
            </a:lvl8pPr>
            <a:lvl9pPr indent="-323850" lvl="8" marL="4114800" algn="l">
              <a:lnSpc>
                <a:spcPct val="115000"/>
              </a:lnSpc>
              <a:spcBef>
                <a:spcPts val="2100"/>
              </a:spcBef>
              <a:spcAft>
                <a:spcPts val="2100"/>
              </a:spcAft>
              <a:buSzPts val="1500"/>
              <a:buChar char="■"/>
              <a:defRPr sz="15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526" name="Shape 526"/>
        <p:cNvGrpSpPr/>
        <p:nvPr/>
      </p:nvGrpSpPr>
      <p:grpSpPr>
        <a:xfrm>
          <a:off x="0" y="0"/>
          <a:ext cx="0" cy="0"/>
          <a:chOff x="0" y="0"/>
          <a:chExt cx="0" cy="0"/>
        </a:xfrm>
      </p:grpSpPr>
      <p:sp>
        <p:nvSpPr>
          <p:cNvPr id="527" name="Google Shape;527;p9"/>
          <p:cNvSpPr txBox="1"/>
          <p:nvPr>
            <p:ph idx="1" type="subTitle"/>
          </p:nvPr>
        </p:nvSpPr>
        <p:spPr>
          <a:xfrm>
            <a:off x="952500" y="2516825"/>
            <a:ext cx="63660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528" name="Google Shape;528;p9"/>
          <p:cNvSpPr txBox="1"/>
          <p:nvPr>
            <p:ph type="title"/>
          </p:nvPr>
        </p:nvSpPr>
        <p:spPr>
          <a:xfrm>
            <a:off x="952500" y="1583975"/>
            <a:ext cx="6366000" cy="7635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SzPts val="4000"/>
              <a:buNone/>
              <a:defRPr sz="8000">
                <a:solidFill>
                  <a:srgbClr val="E7BA4B"/>
                </a:solidFill>
              </a:defRPr>
            </a:lvl1pPr>
            <a:lvl2pPr lvl="1"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529" name="Google Shape;529;p9"/>
          <p:cNvSpPr txBox="1"/>
          <p:nvPr>
            <p:ph idx="2" type="body"/>
          </p:nvPr>
        </p:nvSpPr>
        <p:spPr>
          <a:xfrm>
            <a:off x="952557" y="3381625"/>
            <a:ext cx="6366000" cy="13416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0"/>
              </a:spcBef>
              <a:spcAft>
                <a:spcPts val="0"/>
              </a:spcAft>
              <a:buSzPts val="1900"/>
              <a:buChar char="■"/>
              <a:defRPr/>
            </a:lvl3pPr>
            <a:lvl4pPr indent="-349250" lvl="3" marL="1828800" algn="l">
              <a:lnSpc>
                <a:spcPct val="100000"/>
              </a:lnSpc>
              <a:spcBef>
                <a:spcPts val="0"/>
              </a:spcBef>
              <a:spcAft>
                <a:spcPts val="0"/>
              </a:spcAft>
              <a:buSzPts val="1900"/>
              <a:buChar char="●"/>
              <a:defRPr/>
            </a:lvl4pPr>
            <a:lvl5pPr indent="-349250" lvl="4" marL="2286000" algn="l">
              <a:lnSpc>
                <a:spcPct val="100000"/>
              </a:lnSpc>
              <a:spcBef>
                <a:spcPts val="0"/>
              </a:spcBef>
              <a:spcAft>
                <a:spcPts val="0"/>
              </a:spcAft>
              <a:buSzPts val="1900"/>
              <a:buChar char="○"/>
              <a:defRPr/>
            </a:lvl5pPr>
            <a:lvl6pPr indent="-349250" lvl="5" marL="2743200" algn="l">
              <a:lnSpc>
                <a:spcPct val="100000"/>
              </a:lnSpc>
              <a:spcBef>
                <a:spcPts val="0"/>
              </a:spcBef>
              <a:spcAft>
                <a:spcPts val="0"/>
              </a:spcAft>
              <a:buSzPts val="1900"/>
              <a:buChar char="■"/>
              <a:defRPr/>
            </a:lvl6pPr>
            <a:lvl7pPr indent="-349250" lvl="6" marL="3200400" algn="l">
              <a:lnSpc>
                <a:spcPct val="100000"/>
              </a:lnSpc>
              <a:spcBef>
                <a:spcPts val="0"/>
              </a:spcBef>
              <a:spcAft>
                <a:spcPts val="0"/>
              </a:spcAft>
              <a:buSzPts val="1900"/>
              <a:buChar char="●"/>
              <a:defRPr/>
            </a:lvl7pPr>
            <a:lvl8pPr indent="-349250" lvl="7" marL="3657600" algn="l">
              <a:lnSpc>
                <a:spcPct val="100000"/>
              </a:lnSpc>
              <a:spcBef>
                <a:spcPts val="0"/>
              </a:spcBef>
              <a:spcAft>
                <a:spcPts val="0"/>
              </a:spcAft>
              <a:buSzPts val="1900"/>
              <a:buChar char="○"/>
              <a:defRPr/>
            </a:lvl8pPr>
            <a:lvl9pPr indent="-349250" lvl="8" marL="4114800" algn="l">
              <a:lnSpc>
                <a:spcPct val="100000"/>
              </a:lnSpc>
              <a:spcBef>
                <a:spcPts val="0"/>
              </a:spcBef>
              <a:spcAft>
                <a:spcPts val="0"/>
              </a:spcAft>
              <a:buSzPts val="1900"/>
              <a:buChar char="■"/>
              <a:defRPr/>
            </a:lvl9pPr>
          </a:lstStyle>
          <a:p/>
        </p:txBody>
      </p:sp>
      <p:sp>
        <p:nvSpPr>
          <p:cNvPr id="530" name="Google Shape;530;p9"/>
          <p:cNvSpPr/>
          <p:nvPr/>
        </p:nvSpPr>
        <p:spPr>
          <a:xfrm rot="8239866">
            <a:off x="7504012" y="3679586"/>
            <a:ext cx="6379609" cy="3863077"/>
          </a:xfrm>
          <a:custGeom>
            <a:rect b="b" l="l" r="r" t="t"/>
            <a:pathLst>
              <a:path extrusionOk="0" h="3864563" w="6382063">
                <a:moveTo>
                  <a:pt x="0" y="3180779"/>
                </a:moveTo>
                <a:lnTo>
                  <a:pt x="2933300" y="0"/>
                </a:lnTo>
                <a:lnTo>
                  <a:pt x="6382063" y="3180434"/>
                </a:lnTo>
                <a:lnTo>
                  <a:pt x="6345172" y="3174247"/>
                </a:lnTo>
                <a:cubicBezTo>
                  <a:pt x="6042464" y="3153035"/>
                  <a:pt x="5739406" y="3278311"/>
                  <a:pt x="5499011" y="3542332"/>
                </a:cubicBezTo>
                <a:cubicBezTo>
                  <a:pt x="5316755" y="3742546"/>
                  <a:pt x="5074672" y="3864562"/>
                  <a:pt x="4809031" y="3864563"/>
                </a:cubicBezTo>
                <a:cubicBezTo>
                  <a:pt x="4475490" y="3864563"/>
                  <a:pt x="4179140" y="3672253"/>
                  <a:pt x="3991590" y="3374406"/>
                </a:cubicBezTo>
                <a:cubicBezTo>
                  <a:pt x="3779686" y="3037793"/>
                  <a:pt x="3487836" y="2848531"/>
                  <a:pt x="3138545" y="2821480"/>
                </a:cubicBezTo>
                <a:cubicBezTo>
                  <a:pt x="2967407" y="2808240"/>
                  <a:pt x="2803282" y="2761853"/>
                  <a:pt x="2660999" y="2664031"/>
                </a:cubicBezTo>
                <a:cubicBezTo>
                  <a:pt x="2546509" y="2585260"/>
                  <a:pt x="2404224" y="2618216"/>
                  <a:pt x="2321898" y="2742518"/>
                </a:cubicBezTo>
                <a:cubicBezTo>
                  <a:pt x="2208070" y="2914158"/>
                  <a:pt x="2033226" y="3024077"/>
                  <a:pt x="1837205" y="3024077"/>
                </a:cubicBezTo>
                <a:cubicBezTo>
                  <a:pt x="1829925" y="3024077"/>
                  <a:pt x="1822644" y="3023885"/>
                  <a:pt x="1815498" y="3023600"/>
                </a:cubicBezTo>
                <a:cubicBezTo>
                  <a:pt x="1552767" y="3012647"/>
                  <a:pt x="1324319" y="3094181"/>
                  <a:pt x="1108709" y="3276013"/>
                </a:cubicBezTo>
                <a:cubicBezTo>
                  <a:pt x="967879" y="3394694"/>
                  <a:pt x="796740" y="3464322"/>
                  <a:pt x="612102" y="3464322"/>
                </a:cubicBezTo>
                <a:cubicBezTo>
                  <a:pt x="418065" y="3464322"/>
                  <a:pt x="238852" y="3387455"/>
                  <a:pt x="94319" y="3257630"/>
                </a:cubicBezTo>
                <a:cubicBezTo>
                  <a:pt x="65448" y="3231698"/>
                  <a:pt x="36235" y="3207598"/>
                  <a:pt x="6653" y="3185322"/>
                </a:cubicBezTo>
                <a:close/>
              </a:path>
            </a:pathLst>
          </a:custGeom>
          <a:solidFill>
            <a:srgbClr val="F2DD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1" name="Google Shape;531;p9"/>
          <p:cNvSpPr/>
          <p:nvPr/>
        </p:nvSpPr>
        <p:spPr>
          <a:xfrm rot="8239866">
            <a:off x="8115435" y="4214748"/>
            <a:ext cx="5716834" cy="3190871"/>
          </a:xfrm>
          <a:custGeom>
            <a:rect b="b" l="l" r="r" t="t"/>
            <a:pathLst>
              <a:path extrusionOk="0" h="3192098" w="5719033">
                <a:moveTo>
                  <a:pt x="0" y="2898414"/>
                </a:moveTo>
                <a:lnTo>
                  <a:pt x="2672904" y="0"/>
                </a:lnTo>
                <a:lnTo>
                  <a:pt x="5719033" y="2809128"/>
                </a:lnTo>
                <a:lnTo>
                  <a:pt x="5553134" y="2851556"/>
                </a:lnTo>
                <a:cubicBezTo>
                  <a:pt x="5440957" y="2887708"/>
                  <a:pt x="5334773" y="2937375"/>
                  <a:pt x="5238615" y="3000264"/>
                </a:cubicBezTo>
                <a:cubicBezTo>
                  <a:pt x="5056359" y="3119422"/>
                  <a:pt x="4814277" y="3192098"/>
                  <a:pt x="4548635" y="3192098"/>
                </a:cubicBezTo>
                <a:cubicBezTo>
                  <a:pt x="4215094" y="3192098"/>
                  <a:pt x="3918745" y="3077607"/>
                  <a:pt x="3731194" y="2900252"/>
                </a:cubicBezTo>
                <a:cubicBezTo>
                  <a:pt x="3519289" y="2699846"/>
                  <a:pt x="3227440" y="2587165"/>
                  <a:pt x="2878149" y="2571068"/>
                </a:cubicBezTo>
                <a:cubicBezTo>
                  <a:pt x="2707011" y="2563162"/>
                  <a:pt x="2542886" y="2535539"/>
                  <a:pt x="2400603" y="2477342"/>
                </a:cubicBezTo>
                <a:cubicBezTo>
                  <a:pt x="2286112" y="2430479"/>
                  <a:pt x="2143829" y="2450100"/>
                  <a:pt x="2061501" y="2524014"/>
                </a:cubicBezTo>
                <a:cubicBezTo>
                  <a:pt x="1947674" y="2626218"/>
                  <a:pt x="1772830" y="2691653"/>
                  <a:pt x="1576809" y="2691654"/>
                </a:cubicBezTo>
                <a:cubicBezTo>
                  <a:pt x="1569529" y="2691654"/>
                  <a:pt x="1562249" y="2691559"/>
                  <a:pt x="1555102" y="2691368"/>
                </a:cubicBezTo>
                <a:cubicBezTo>
                  <a:pt x="1292371" y="2684891"/>
                  <a:pt x="1063922" y="2733469"/>
                  <a:pt x="848313" y="2841673"/>
                </a:cubicBezTo>
                <a:cubicBezTo>
                  <a:pt x="707483" y="2912348"/>
                  <a:pt x="536344" y="2953782"/>
                  <a:pt x="351707" y="2953782"/>
                </a:cubicBezTo>
                <a:cubicBezTo>
                  <a:pt x="254688" y="2953782"/>
                  <a:pt x="161376" y="2942352"/>
                  <a:pt x="74251" y="292125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2" name="Google Shape;532;p9"/>
          <p:cNvSpPr/>
          <p:nvPr/>
        </p:nvSpPr>
        <p:spPr>
          <a:xfrm rot="8239866">
            <a:off x="8710657" y="4839052"/>
            <a:ext cx="4902729" cy="2514940"/>
          </a:xfrm>
          <a:custGeom>
            <a:rect b="b" l="l" r="r" t="t"/>
            <a:pathLst>
              <a:path extrusionOk="0" h="2515907" w="4904615">
                <a:moveTo>
                  <a:pt x="0" y="2396607"/>
                </a:moveTo>
                <a:lnTo>
                  <a:pt x="2210140" y="0"/>
                </a:lnTo>
                <a:lnTo>
                  <a:pt x="4904615" y="2484834"/>
                </a:lnTo>
                <a:lnTo>
                  <a:pt x="4857279" y="2498193"/>
                </a:lnTo>
                <a:cubicBezTo>
                  <a:pt x="4794633" y="2509758"/>
                  <a:pt x="4728967" y="2515907"/>
                  <a:pt x="4661299" y="2515907"/>
                </a:cubicBezTo>
                <a:cubicBezTo>
                  <a:pt x="4551441" y="2515907"/>
                  <a:pt x="4446879" y="2499715"/>
                  <a:pt x="4351846" y="2470378"/>
                </a:cubicBezTo>
                <a:cubicBezTo>
                  <a:pt x="4219488" y="2429611"/>
                  <a:pt x="4085808" y="2427801"/>
                  <a:pt x="3951465" y="2464949"/>
                </a:cubicBezTo>
                <a:cubicBezTo>
                  <a:pt x="3832606" y="2497810"/>
                  <a:pt x="3703426" y="2515907"/>
                  <a:pt x="3568420" y="2515907"/>
                </a:cubicBezTo>
                <a:cubicBezTo>
                  <a:pt x="3269292" y="2515907"/>
                  <a:pt x="2998887" y="2427420"/>
                  <a:pt x="2805115" y="2284736"/>
                </a:cubicBezTo>
                <a:cubicBezTo>
                  <a:pt x="2658726" y="2177008"/>
                  <a:pt x="2452910" y="2141480"/>
                  <a:pt x="2254639" y="2189676"/>
                </a:cubicBezTo>
                <a:cubicBezTo>
                  <a:pt x="2147297" y="2215775"/>
                  <a:pt x="2032410" y="2229872"/>
                  <a:pt x="1912891" y="2229872"/>
                </a:cubicBezTo>
                <a:cubicBezTo>
                  <a:pt x="1756842" y="2229872"/>
                  <a:pt x="1608602" y="2205773"/>
                  <a:pt x="1475051" y="2162435"/>
                </a:cubicBezTo>
                <a:cubicBezTo>
                  <a:pt x="1272016" y="2096617"/>
                  <a:pt x="1045683" y="2125192"/>
                  <a:pt x="885929" y="2236919"/>
                </a:cubicBezTo>
                <a:cubicBezTo>
                  <a:pt x="723526" y="2350553"/>
                  <a:pt x="501694" y="2420467"/>
                  <a:pt x="257362" y="2420467"/>
                </a:cubicBezTo>
                <a:cubicBezTo>
                  <a:pt x="177947" y="2420467"/>
                  <a:pt x="100915" y="2413037"/>
                  <a:pt x="27589" y="2399226"/>
                </a:cubicBezTo>
                <a:close/>
              </a:path>
            </a:pathLst>
          </a:custGeom>
          <a:solidFill>
            <a:srgbClr val="43BD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3" name="Google Shape;533;p9"/>
          <p:cNvSpPr/>
          <p:nvPr/>
        </p:nvSpPr>
        <p:spPr>
          <a:xfrm rot="8239866">
            <a:off x="9935251" y="5380197"/>
            <a:ext cx="3279151" cy="1734044"/>
          </a:xfrm>
          <a:custGeom>
            <a:rect b="b" l="l" r="r" t="t"/>
            <a:pathLst>
              <a:path extrusionOk="0" h="1734711" w="3280412">
                <a:moveTo>
                  <a:pt x="0" y="1734711"/>
                </a:moveTo>
                <a:lnTo>
                  <a:pt x="1599743" y="0"/>
                </a:lnTo>
                <a:lnTo>
                  <a:pt x="3280412" y="1549905"/>
                </a:lnTo>
                <a:lnTo>
                  <a:pt x="3248266" y="1558285"/>
                </a:lnTo>
                <a:cubicBezTo>
                  <a:pt x="3185743" y="1571180"/>
                  <a:pt x="3119697" y="1578086"/>
                  <a:pt x="3051400" y="1578085"/>
                </a:cubicBezTo>
                <a:cubicBezTo>
                  <a:pt x="2905145" y="1578085"/>
                  <a:pt x="2769081" y="1546367"/>
                  <a:pt x="2655915" y="1492075"/>
                </a:cubicBezTo>
                <a:cubicBezTo>
                  <a:pt x="2470085" y="1402825"/>
                  <a:pt x="2251960" y="1389300"/>
                  <a:pt x="2047731" y="1454260"/>
                </a:cubicBezTo>
                <a:cubicBezTo>
                  <a:pt x="1920800" y="1494551"/>
                  <a:pt x="1780501" y="1516935"/>
                  <a:pt x="1632923" y="1516935"/>
                </a:cubicBezTo>
                <a:cubicBezTo>
                  <a:pt x="1499507" y="1516935"/>
                  <a:pt x="1371914" y="1498647"/>
                  <a:pt x="1254910" y="1465309"/>
                </a:cubicBezTo>
                <a:cubicBezTo>
                  <a:pt x="1019445" y="1398253"/>
                  <a:pt x="766907" y="1433686"/>
                  <a:pt x="583724" y="1559512"/>
                </a:cubicBezTo>
                <a:cubicBezTo>
                  <a:pt x="463708" y="1641950"/>
                  <a:pt x="311679" y="1700547"/>
                  <a:pt x="142433" y="1724692"/>
                </a:cubicBezTo>
                <a:close/>
              </a:path>
            </a:pathLst>
          </a:custGeom>
          <a:solidFill>
            <a:srgbClr val="2DA3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4" name="Google Shape;534;p9"/>
          <p:cNvSpPr/>
          <p:nvPr/>
        </p:nvSpPr>
        <p:spPr>
          <a:xfrm rot="8239866">
            <a:off x="11306901" y="5955731"/>
            <a:ext cx="1375277" cy="918649"/>
          </a:xfrm>
          <a:custGeom>
            <a:rect b="b" l="l" r="r" t="t"/>
            <a:pathLst>
              <a:path extrusionOk="0" h="919002" w="1375806">
                <a:moveTo>
                  <a:pt x="0" y="913756"/>
                </a:moveTo>
                <a:lnTo>
                  <a:pt x="842662" y="0"/>
                </a:lnTo>
                <a:lnTo>
                  <a:pt x="1375806" y="491663"/>
                </a:lnTo>
                <a:lnTo>
                  <a:pt x="1243631" y="518359"/>
                </a:lnTo>
                <a:cubicBezTo>
                  <a:pt x="1098964" y="559554"/>
                  <a:pt x="971669" y="621158"/>
                  <a:pt x="864591" y="702358"/>
                </a:cubicBezTo>
                <a:cubicBezTo>
                  <a:pt x="675054" y="845995"/>
                  <a:pt x="375396" y="931434"/>
                  <a:pt x="38150" y="91752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5" name="Google Shape;535;p9"/>
          <p:cNvSpPr/>
          <p:nvPr/>
        </p:nvSpPr>
        <p:spPr>
          <a:xfrm rot="8239866">
            <a:off x="11627744" y="6350972"/>
            <a:ext cx="859418" cy="534650"/>
          </a:xfrm>
          <a:custGeom>
            <a:rect b="b" l="l" r="r" t="t"/>
            <a:pathLst>
              <a:path extrusionOk="0" h="534856" w="859749">
                <a:moveTo>
                  <a:pt x="0" y="534856"/>
                </a:moveTo>
                <a:lnTo>
                  <a:pt x="493242" y="0"/>
                </a:lnTo>
                <a:lnTo>
                  <a:pt x="859749" y="337992"/>
                </a:lnTo>
                <a:lnTo>
                  <a:pt x="690594" y="372360"/>
                </a:lnTo>
                <a:cubicBezTo>
                  <a:pt x="627303" y="388855"/>
                  <a:pt x="568710" y="408036"/>
                  <a:pt x="515170" y="429848"/>
                </a:cubicBezTo>
                <a:cubicBezTo>
                  <a:pt x="420402" y="468423"/>
                  <a:pt x="298104" y="499190"/>
                  <a:pt x="157342" y="519383"/>
                </a:cubicBezTo>
                <a:close/>
              </a:path>
            </a:pathLst>
          </a:custGeom>
          <a:solidFill>
            <a:srgbClr val="1B96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36" name="Google Shape;536;p9"/>
          <p:cNvGrpSpPr/>
          <p:nvPr/>
        </p:nvGrpSpPr>
        <p:grpSpPr>
          <a:xfrm rot="-485974">
            <a:off x="7653581" y="-1586856"/>
            <a:ext cx="5323446" cy="5133403"/>
            <a:chOff x="5448300" y="2805112"/>
            <a:chExt cx="1294066" cy="1247869"/>
          </a:xfrm>
        </p:grpSpPr>
        <p:sp>
          <p:nvSpPr>
            <p:cNvPr id="537" name="Google Shape;537;p9"/>
            <p:cNvSpPr/>
            <p:nvPr/>
          </p:nvSpPr>
          <p:spPr>
            <a:xfrm>
              <a:off x="5448300" y="3022377"/>
              <a:ext cx="1030604" cy="1030604"/>
            </a:xfrm>
            <a:custGeom>
              <a:rect b="b" l="l" r="r" t="t"/>
              <a:pathLst>
                <a:path extrusionOk="0" h="1030604" w="1030604">
                  <a:moveTo>
                    <a:pt x="515303" y="0"/>
                  </a:moveTo>
                  <a:lnTo>
                    <a:pt x="697516" y="75438"/>
                  </a:lnTo>
                  <a:lnTo>
                    <a:pt x="879729" y="150876"/>
                  </a:lnTo>
                  <a:lnTo>
                    <a:pt x="955167" y="333089"/>
                  </a:lnTo>
                  <a:lnTo>
                    <a:pt x="1030605" y="515303"/>
                  </a:lnTo>
                  <a:lnTo>
                    <a:pt x="955167" y="697516"/>
                  </a:lnTo>
                  <a:lnTo>
                    <a:pt x="879729" y="879729"/>
                  </a:lnTo>
                  <a:lnTo>
                    <a:pt x="697516" y="955167"/>
                  </a:lnTo>
                  <a:lnTo>
                    <a:pt x="515303" y="1030605"/>
                  </a:lnTo>
                  <a:lnTo>
                    <a:pt x="333089" y="955167"/>
                  </a:lnTo>
                  <a:lnTo>
                    <a:pt x="150971" y="879729"/>
                  </a:lnTo>
                  <a:lnTo>
                    <a:pt x="75438" y="697516"/>
                  </a:lnTo>
                  <a:lnTo>
                    <a:pt x="0" y="515303"/>
                  </a:lnTo>
                  <a:lnTo>
                    <a:pt x="75438" y="333089"/>
                  </a:lnTo>
                  <a:lnTo>
                    <a:pt x="150971" y="150876"/>
                  </a:lnTo>
                  <a:lnTo>
                    <a:pt x="333089" y="75438"/>
                  </a:lnTo>
                  <a:close/>
                </a:path>
              </a:pathLst>
            </a:custGeom>
            <a:solidFill>
              <a:srgbClr val="000000">
                <a:alpha val="12156"/>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8" name="Google Shape;538;p9"/>
            <p:cNvSpPr/>
            <p:nvPr/>
          </p:nvSpPr>
          <p:spPr>
            <a:xfrm>
              <a:off x="5711761" y="2805112"/>
              <a:ext cx="1030605" cy="1030604"/>
            </a:xfrm>
            <a:custGeom>
              <a:rect b="b" l="l" r="r" t="t"/>
              <a:pathLst>
                <a:path extrusionOk="0" h="1030604" w="1030605">
                  <a:moveTo>
                    <a:pt x="515303" y="0"/>
                  </a:moveTo>
                  <a:lnTo>
                    <a:pt x="697516" y="75438"/>
                  </a:lnTo>
                  <a:lnTo>
                    <a:pt x="879634" y="150971"/>
                  </a:lnTo>
                  <a:lnTo>
                    <a:pt x="955167" y="333089"/>
                  </a:lnTo>
                  <a:lnTo>
                    <a:pt x="1030605" y="515303"/>
                  </a:lnTo>
                  <a:lnTo>
                    <a:pt x="955167" y="697516"/>
                  </a:lnTo>
                  <a:lnTo>
                    <a:pt x="879634" y="879729"/>
                  </a:lnTo>
                  <a:lnTo>
                    <a:pt x="697516" y="955167"/>
                  </a:lnTo>
                  <a:lnTo>
                    <a:pt x="515303" y="1030605"/>
                  </a:lnTo>
                  <a:lnTo>
                    <a:pt x="333089" y="955167"/>
                  </a:lnTo>
                  <a:lnTo>
                    <a:pt x="150876" y="879729"/>
                  </a:lnTo>
                  <a:lnTo>
                    <a:pt x="75438" y="697516"/>
                  </a:lnTo>
                  <a:lnTo>
                    <a:pt x="0" y="515303"/>
                  </a:lnTo>
                  <a:lnTo>
                    <a:pt x="75438" y="333089"/>
                  </a:lnTo>
                  <a:lnTo>
                    <a:pt x="150876" y="150971"/>
                  </a:lnTo>
                  <a:lnTo>
                    <a:pt x="333089" y="7543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9" name="Google Shape;539;p9"/>
            <p:cNvSpPr/>
            <p:nvPr/>
          </p:nvSpPr>
          <p:spPr>
            <a:xfrm>
              <a:off x="5711761" y="3320414"/>
              <a:ext cx="515302" cy="364426"/>
            </a:xfrm>
            <a:custGeom>
              <a:rect b="b" l="l" r="r" t="t"/>
              <a:pathLst>
                <a:path extrusionOk="0" h="364426" w="515302">
                  <a:moveTo>
                    <a:pt x="150876" y="364427"/>
                  </a:moveTo>
                  <a:lnTo>
                    <a:pt x="515303"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0" name="Google Shape;540;p9"/>
            <p:cNvSpPr/>
            <p:nvPr/>
          </p:nvSpPr>
          <p:spPr>
            <a:xfrm>
              <a:off x="5862637" y="2805112"/>
              <a:ext cx="364426" cy="515302"/>
            </a:xfrm>
            <a:custGeom>
              <a:rect b="b" l="l" r="r" t="t"/>
              <a:pathLst>
                <a:path extrusionOk="0" h="515302" w="364426">
                  <a:moveTo>
                    <a:pt x="364427" y="0"/>
                  </a:moveTo>
                  <a:lnTo>
                    <a:pt x="364427" y="515303"/>
                  </a:lnTo>
                  <a:lnTo>
                    <a:pt x="0" y="15097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1" name="Google Shape;541;p9"/>
            <p:cNvSpPr/>
            <p:nvPr/>
          </p:nvSpPr>
          <p:spPr>
            <a:xfrm>
              <a:off x="6227064" y="2956083"/>
              <a:ext cx="515302" cy="364331"/>
            </a:xfrm>
            <a:custGeom>
              <a:rect b="b" l="l" r="r" t="t"/>
              <a:pathLst>
                <a:path extrusionOk="0" h="364331" w="515302">
                  <a:moveTo>
                    <a:pt x="0" y="364331"/>
                  </a:moveTo>
                  <a:lnTo>
                    <a:pt x="364331" y="0"/>
                  </a:lnTo>
                  <a:lnTo>
                    <a:pt x="515303" y="36433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2" name="Google Shape;542;p9"/>
            <p:cNvSpPr/>
            <p:nvPr/>
          </p:nvSpPr>
          <p:spPr>
            <a:xfrm>
              <a:off x="6227064" y="3320414"/>
              <a:ext cx="364331" cy="515302"/>
            </a:xfrm>
            <a:custGeom>
              <a:rect b="b" l="l" r="r" t="t"/>
              <a:pathLst>
                <a:path extrusionOk="0" h="515302" w="364331">
                  <a:moveTo>
                    <a:pt x="0" y="0"/>
                  </a:moveTo>
                  <a:lnTo>
                    <a:pt x="364331" y="364427"/>
                  </a:lnTo>
                  <a:lnTo>
                    <a:pt x="0" y="51530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43" name="Google Shape;543;p9"/>
          <p:cNvSpPr txBox="1"/>
          <p:nvPr/>
        </p:nvSpPr>
        <p:spPr>
          <a:xfrm rot="5400000">
            <a:off x="-679350" y="5597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homeppt</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544" name="Shape 544"/>
        <p:cNvGrpSpPr/>
        <p:nvPr/>
      </p:nvGrpSpPr>
      <p:grpSpPr>
        <a:xfrm>
          <a:off x="0" y="0"/>
          <a:ext cx="0" cy="0"/>
          <a:chOff x="0" y="0"/>
          <a:chExt cx="0" cy="0"/>
        </a:xfrm>
      </p:grpSpPr>
      <p:grpSp>
        <p:nvGrpSpPr>
          <p:cNvPr id="545" name="Google Shape;545;p10"/>
          <p:cNvGrpSpPr/>
          <p:nvPr/>
        </p:nvGrpSpPr>
        <p:grpSpPr>
          <a:xfrm flipH="1" rot="3451094">
            <a:off x="6103446" y="2095059"/>
            <a:ext cx="3190817" cy="3367570"/>
            <a:chOff x="7073426" y="627306"/>
            <a:chExt cx="5902749" cy="6229728"/>
          </a:xfrm>
        </p:grpSpPr>
        <p:sp>
          <p:nvSpPr>
            <p:cNvPr id="546" name="Google Shape;546;p10"/>
            <p:cNvSpPr/>
            <p:nvPr/>
          </p:nvSpPr>
          <p:spPr>
            <a:xfrm rot="1883046">
              <a:off x="8026994" y="1317702"/>
              <a:ext cx="3995614" cy="4784644"/>
            </a:xfrm>
            <a:custGeom>
              <a:rect b="b" l="l" r="r" t="t"/>
              <a:pathLst>
                <a:path extrusionOk="0" h="3559589" w="2972581">
                  <a:moveTo>
                    <a:pt x="491681" y="124"/>
                  </a:moveTo>
                  <a:cubicBezTo>
                    <a:pt x="349091" y="7458"/>
                    <a:pt x="304800" y="334070"/>
                    <a:pt x="134588" y="274444"/>
                  </a:cubicBezTo>
                  <a:cubicBezTo>
                    <a:pt x="87821" y="258061"/>
                    <a:pt x="43053" y="236058"/>
                    <a:pt x="0" y="209769"/>
                  </a:cubicBezTo>
                  <a:lnTo>
                    <a:pt x="229743" y="1549365"/>
                  </a:lnTo>
                  <a:cubicBezTo>
                    <a:pt x="222599" y="1583464"/>
                    <a:pt x="218885" y="1619278"/>
                    <a:pt x="218980" y="1656140"/>
                  </a:cubicBezTo>
                  <a:cubicBezTo>
                    <a:pt x="219551" y="1865119"/>
                    <a:pt x="344138" y="2028091"/>
                    <a:pt x="497205" y="2020281"/>
                  </a:cubicBezTo>
                  <a:cubicBezTo>
                    <a:pt x="650272" y="2012375"/>
                    <a:pt x="773906" y="1836639"/>
                    <a:pt x="773430" y="1627660"/>
                  </a:cubicBezTo>
                  <a:cubicBezTo>
                    <a:pt x="773335" y="1590799"/>
                    <a:pt x="769334" y="1555366"/>
                    <a:pt x="762095" y="1522028"/>
                  </a:cubicBezTo>
                  <a:lnTo>
                    <a:pt x="984504" y="159191"/>
                  </a:lnTo>
                  <a:cubicBezTo>
                    <a:pt x="941546" y="189862"/>
                    <a:pt x="896969" y="216532"/>
                    <a:pt x="850297" y="237677"/>
                  </a:cubicBezTo>
                  <a:cubicBezTo>
                    <a:pt x="680466" y="314734"/>
                    <a:pt x="634365" y="-7211"/>
                    <a:pt x="491681" y="124"/>
                  </a:cubicBezTo>
                  <a:lnTo>
                    <a:pt x="491681" y="124"/>
                  </a:lnTo>
                  <a:close/>
                  <a:moveTo>
                    <a:pt x="2655856" y="1814160"/>
                  </a:moveTo>
                  <a:lnTo>
                    <a:pt x="2856643" y="2723131"/>
                  </a:lnTo>
                  <a:lnTo>
                    <a:pt x="2921984" y="2709224"/>
                  </a:lnTo>
                  <a:lnTo>
                    <a:pt x="2945892" y="2821143"/>
                  </a:lnTo>
                  <a:lnTo>
                    <a:pt x="2881313" y="2834954"/>
                  </a:lnTo>
                  <a:lnTo>
                    <a:pt x="2965609" y="3216240"/>
                  </a:lnTo>
                  <a:cubicBezTo>
                    <a:pt x="2978468" y="3274438"/>
                    <a:pt x="2973229" y="3332159"/>
                    <a:pt x="2952464" y="3383499"/>
                  </a:cubicBezTo>
                  <a:cubicBezTo>
                    <a:pt x="2931605" y="3434839"/>
                    <a:pt x="2895124" y="3479797"/>
                    <a:pt x="2845308" y="3512563"/>
                  </a:cubicBezTo>
                  <a:cubicBezTo>
                    <a:pt x="2795683" y="3545138"/>
                    <a:pt x="2739962" y="3560759"/>
                    <a:pt x="2684431" y="3559521"/>
                  </a:cubicBezTo>
                  <a:cubicBezTo>
                    <a:pt x="2628519" y="3558187"/>
                    <a:pt x="2573370" y="3540090"/>
                    <a:pt x="2525363" y="3505419"/>
                  </a:cubicBezTo>
                  <a:cubicBezTo>
                    <a:pt x="2495264" y="3483607"/>
                    <a:pt x="2468880" y="3456651"/>
                    <a:pt x="2447735" y="3425314"/>
                  </a:cubicBezTo>
                  <a:cubicBezTo>
                    <a:pt x="2427351" y="3395215"/>
                    <a:pt x="2411921" y="3360925"/>
                    <a:pt x="2402586" y="3323396"/>
                  </a:cubicBezTo>
                  <a:lnTo>
                    <a:pt x="2383060" y="3244434"/>
                  </a:lnTo>
                  <a:lnTo>
                    <a:pt x="2508504" y="3213573"/>
                  </a:lnTo>
                  <a:lnTo>
                    <a:pt x="2528030" y="3292535"/>
                  </a:lnTo>
                  <a:cubicBezTo>
                    <a:pt x="2533460" y="3314538"/>
                    <a:pt x="2542699" y="3334826"/>
                    <a:pt x="2554891" y="3352924"/>
                  </a:cubicBezTo>
                  <a:cubicBezTo>
                    <a:pt x="2567464" y="3371593"/>
                    <a:pt x="2583180" y="3387690"/>
                    <a:pt x="2601087" y="3400644"/>
                  </a:cubicBezTo>
                  <a:cubicBezTo>
                    <a:pt x="2627566" y="3419789"/>
                    <a:pt x="2657285" y="3429790"/>
                    <a:pt x="2686812" y="3430457"/>
                  </a:cubicBezTo>
                  <a:cubicBezTo>
                    <a:pt x="2716816" y="3431124"/>
                    <a:pt x="2747105" y="3422647"/>
                    <a:pt x="2774252" y="3404740"/>
                  </a:cubicBezTo>
                  <a:cubicBezTo>
                    <a:pt x="2801303" y="3387023"/>
                    <a:pt x="2821115" y="3362639"/>
                    <a:pt x="2832354" y="3334921"/>
                  </a:cubicBezTo>
                  <a:cubicBezTo>
                    <a:pt x="2843689" y="3307109"/>
                    <a:pt x="2846451" y="3275771"/>
                    <a:pt x="2839403" y="3244053"/>
                  </a:cubicBezTo>
                  <a:lnTo>
                    <a:pt x="2776919" y="2961446"/>
                  </a:lnTo>
                  <a:cubicBezTo>
                    <a:pt x="2757678" y="3000785"/>
                    <a:pt x="2723579" y="3031264"/>
                    <a:pt x="2680621" y="3042599"/>
                  </a:cubicBezTo>
                  <a:cubicBezTo>
                    <a:pt x="2604421" y="3062697"/>
                    <a:pt x="2513266" y="3082033"/>
                    <a:pt x="2442210" y="3092510"/>
                  </a:cubicBezTo>
                  <a:cubicBezTo>
                    <a:pt x="2396871" y="3099273"/>
                    <a:pt x="2354771" y="3079842"/>
                    <a:pt x="2327720" y="3039742"/>
                  </a:cubicBezTo>
                  <a:cubicBezTo>
                    <a:pt x="2316385" y="3022787"/>
                    <a:pt x="2306193" y="3005071"/>
                    <a:pt x="2297240" y="2986497"/>
                  </a:cubicBezTo>
                  <a:cubicBezTo>
                    <a:pt x="2274665" y="2939825"/>
                    <a:pt x="2233422" y="2912202"/>
                    <a:pt x="2184749" y="2911154"/>
                  </a:cubicBezTo>
                  <a:cubicBezTo>
                    <a:pt x="2183130" y="2911154"/>
                    <a:pt x="2181416" y="2911059"/>
                    <a:pt x="2179796" y="2911154"/>
                  </a:cubicBezTo>
                  <a:cubicBezTo>
                    <a:pt x="2178177" y="2911154"/>
                    <a:pt x="2176463" y="2911154"/>
                    <a:pt x="2174843" y="2911154"/>
                  </a:cubicBezTo>
                  <a:cubicBezTo>
                    <a:pt x="2126171" y="2912202"/>
                    <a:pt x="2084927" y="2939825"/>
                    <a:pt x="2062353" y="2986497"/>
                  </a:cubicBezTo>
                  <a:cubicBezTo>
                    <a:pt x="2053400" y="3005071"/>
                    <a:pt x="2043208" y="3022787"/>
                    <a:pt x="2031873" y="3039742"/>
                  </a:cubicBezTo>
                  <a:cubicBezTo>
                    <a:pt x="2004917" y="3079842"/>
                    <a:pt x="1962817" y="3099178"/>
                    <a:pt x="1917478" y="3092510"/>
                  </a:cubicBezTo>
                  <a:cubicBezTo>
                    <a:pt x="1846517" y="3082033"/>
                    <a:pt x="1755362" y="3062602"/>
                    <a:pt x="1679067" y="3042599"/>
                  </a:cubicBezTo>
                  <a:cubicBezTo>
                    <a:pt x="1602677" y="3022501"/>
                    <a:pt x="1554099" y="2941634"/>
                    <a:pt x="1568006" y="2857719"/>
                  </a:cubicBezTo>
                  <a:cubicBezTo>
                    <a:pt x="1576292" y="2807998"/>
                    <a:pt x="1586675" y="2758754"/>
                    <a:pt x="1599724" y="2710272"/>
                  </a:cubicBezTo>
                  <a:cubicBezTo>
                    <a:pt x="1623441" y="2622642"/>
                    <a:pt x="1686973" y="2561206"/>
                    <a:pt x="1770031" y="2545775"/>
                  </a:cubicBezTo>
                  <a:cubicBezTo>
                    <a:pt x="1901381" y="2521296"/>
                    <a:pt x="2052352" y="2508247"/>
                    <a:pt x="2179796" y="2507199"/>
                  </a:cubicBezTo>
                  <a:cubicBezTo>
                    <a:pt x="2307241" y="2508247"/>
                    <a:pt x="2458212" y="2521296"/>
                    <a:pt x="2589562" y="2545775"/>
                  </a:cubicBezTo>
                  <a:cubicBezTo>
                    <a:pt x="2631281" y="2553490"/>
                    <a:pt x="2668048" y="2572826"/>
                    <a:pt x="2697290" y="2601211"/>
                  </a:cubicBezTo>
                  <a:lnTo>
                    <a:pt x="2529554" y="1842068"/>
                  </a:lnTo>
                  <a:lnTo>
                    <a:pt x="2655856" y="1814160"/>
                  </a:lnTo>
                  <a:lnTo>
                    <a:pt x="2655856" y="1814160"/>
                  </a:lnTo>
                  <a:close/>
                  <a:moveTo>
                    <a:pt x="1883569" y="733739"/>
                  </a:moveTo>
                  <a:cubicBezTo>
                    <a:pt x="2008823" y="795652"/>
                    <a:pt x="1893189" y="1107691"/>
                    <a:pt x="2075212" y="1119883"/>
                  </a:cubicBezTo>
                  <a:cubicBezTo>
                    <a:pt x="2125313" y="1123216"/>
                    <a:pt x="2176177" y="1120645"/>
                    <a:pt x="2227612" y="1113596"/>
                  </a:cubicBezTo>
                  <a:lnTo>
                    <a:pt x="1381601" y="2234117"/>
                  </a:lnTo>
                  <a:cubicBezTo>
                    <a:pt x="1371791" y="2267645"/>
                    <a:pt x="1358075" y="2301459"/>
                    <a:pt x="1340453" y="2334701"/>
                  </a:cubicBezTo>
                  <a:cubicBezTo>
                    <a:pt x="1240346" y="2523106"/>
                    <a:pt x="1050131" y="2622070"/>
                    <a:pt x="915638" y="2555586"/>
                  </a:cubicBezTo>
                  <a:cubicBezTo>
                    <a:pt x="781145" y="2489101"/>
                    <a:pt x="753332" y="2282504"/>
                    <a:pt x="853440" y="2094004"/>
                  </a:cubicBezTo>
                  <a:cubicBezTo>
                    <a:pt x="871061" y="2060762"/>
                    <a:pt x="891540" y="2030282"/>
                    <a:pt x="914019" y="2003041"/>
                  </a:cubicBezTo>
                  <a:lnTo>
                    <a:pt x="1362837" y="686209"/>
                  </a:lnTo>
                  <a:cubicBezTo>
                    <a:pt x="1386935" y="730596"/>
                    <a:pt x="1414558" y="771839"/>
                    <a:pt x="1446562" y="809082"/>
                  </a:cubicBezTo>
                  <a:cubicBezTo>
                    <a:pt x="1563243" y="944623"/>
                    <a:pt x="1758315" y="671827"/>
                    <a:pt x="1883569" y="733739"/>
                  </a:cubicBezTo>
                  <a:close/>
                </a:path>
              </a:pathLst>
            </a:custGeom>
            <a:solidFill>
              <a:srgbClr val="000000">
                <a:alpha val="12156"/>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47" name="Google Shape;547;p10"/>
            <p:cNvGrpSpPr/>
            <p:nvPr/>
          </p:nvGrpSpPr>
          <p:grpSpPr>
            <a:xfrm>
              <a:off x="8162559" y="634515"/>
              <a:ext cx="3605351" cy="6222519"/>
              <a:chOff x="8162559" y="634515"/>
              <a:chExt cx="3605351" cy="6222519"/>
            </a:xfrm>
          </p:grpSpPr>
          <p:sp>
            <p:nvSpPr>
              <p:cNvPr id="548" name="Google Shape;548;p10"/>
              <p:cNvSpPr/>
              <p:nvPr/>
            </p:nvSpPr>
            <p:spPr>
              <a:xfrm rot="1883046">
                <a:off x="10422602" y="4476316"/>
                <a:ext cx="792408" cy="2346002"/>
              </a:xfrm>
              <a:custGeom>
                <a:rect b="b" l="l" r="r" t="t"/>
                <a:pathLst>
                  <a:path extrusionOk="0" h="1745334" w="589521">
                    <a:moveTo>
                      <a:pt x="272796" y="0"/>
                    </a:moveTo>
                    <a:lnTo>
                      <a:pt x="582549" y="1402080"/>
                    </a:lnTo>
                    <a:cubicBezTo>
                      <a:pt x="595408" y="1460278"/>
                      <a:pt x="590169" y="1517904"/>
                      <a:pt x="569405" y="1569244"/>
                    </a:cubicBezTo>
                    <a:cubicBezTo>
                      <a:pt x="548545" y="1620584"/>
                      <a:pt x="512064" y="1665542"/>
                      <a:pt x="462248" y="1698308"/>
                    </a:cubicBezTo>
                    <a:cubicBezTo>
                      <a:pt x="412623" y="1730978"/>
                      <a:pt x="356902" y="1746504"/>
                      <a:pt x="301371" y="1745266"/>
                    </a:cubicBezTo>
                    <a:cubicBezTo>
                      <a:pt x="245459" y="1744028"/>
                      <a:pt x="190310" y="1725930"/>
                      <a:pt x="142304" y="1691164"/>
                    </a:cubicBezTo>
                    <a:cubicBezTo>
                      <a:pt x="112204" y="1669352"/>
                      <a:pt x="85820" y="1642396"/>
                      <a:pt x="64675" y="1611059"/>
                    </a:cubicBezTo>
                    <a:cubicBezTo>
                      <a:pt x="44387" y="1580960"/>
                      <a:pt x="28861" y="1546765"/>
                      <a:pt x="19526" y="1509236"/>
                    </a:cubicBezTo>
                    <a:lnTo>
                      <a:pt x="0" y="1430274"/>
                    </a:lnTo>
                    <a:lnTo>
                      <a:pt x="125444" y="1399413"/>
                    </a:lnTo>
                    <a:lnTo>
                      <a:pt x="144971" y="1478375"/>
                    </a:lnTo>
                    <a:cubicBezTo>
                      <a:pt x="150400" y="1500378"/>
                      <a:pt x="159639" y="1520666"/>
                      <a:pt x="171831" y="1538764"/>
                    </a:cubicBezTo>
                    <a:cubicBezTo>
                      <a:pt x="184404" y="1557433"/>
                      <a:pt x="200120" y="1573530"/>
                      <a:pt x="218122" y="1586484"/>
                    </a:cubicBezTo>
                    <a:cubicBezTo>
                      <a:pt x="244602" y="1605629"/>
                      <a:pt x="274320" y="1615631"/>
                      <a:pt x="303752" y="1616297"/>
                    </a:cubicBezTo>
                    <a:cubicBezTo>
                      <a:pt x="333756" y="1616964"/>
                      <a:pt x="364046" y="1608392"/>
                      <a:pt x="391192" y="1590580"/>
                    </a:cubicBezTo>
                    <a:cubicBezTo>
                      <a:pt x="418243" y="1572863"/>
                      <a:pt x="438055" y="1548479"/>
                      <a:pt x="449294" y="1520762"/>
                    </a:cubicBezTo>
                    <a:cubicBezTo>
                      <a:pt x="460629" y="1492948"/>
                      <a:pt x="463391" y="1461611"/>
                      <a:pt x="456438" y="1429893"/>
                    </a:cubicBezTo>
                    <a:lnTo>
                      <a:pt x="146685" y="27908"/>
                    </a:lnTo>
                    <a:lnTo>
                      <a:pt x="272796"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9" name="Google Shape;549;p10"/>
              <p:cNvSpPr/>
              <p:nvPr/>
            </p:nvSpPr>
            <p:spPr>
              <a:xfrm rot="1158608">
                <a:off x="10806295" y="5799491"/>
                <a:ext cx="258925" cy="153945"/>
              </a:xfrm>
              <a:custGeom>
                <a:rect b="b" l="l" r="r" t="t"/>
                <a:pathLst>
                  <a:path extrusionOk="0" h="114397" w="192408">
                    <a:moveTo>
                      <a:pt x="0" y="0"/>
                    </a:moveTo>
                    <a:lnTo>
                      <a:pt x="192409" y="0"/>
                    </a:lnTo>
                    <a:lnTo>
                      <a:pt x="192409" y="114398"/>
                    </a:lnTo>
                    <a:lnTo>
                      <a:pt x="0" y="114398"/>
                    </a:lnTo>
                    <a:close/>
                  </a:path>
                </a:pathLst>
              </a:custGeom>
              <a:solidFill>
                <a:srgbClr val="D44B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0" name="Google Shape;550;p10"/>
              <p:cNvSpPr/>
              <p:nvPr/>
            </p:nvSpPr>
            <p:spPr>
              <a:xfrm rot="1883046">
                <a:off x="9341948" y="5037048"/>
                <a:ext cx="1651187" cy="788654"/>
              </a:xfrm>
              <a:custGeom>
                <a:rect b="b" l="l" r="r" t="t"/>
                <a:pathLst>
                  <a:path extrusionOk="0" h="586728" w="1228419">
                    <a:moveTo>
                      <a:pt x="614162" y="0"/>
                    </a:moveTo>
                    <a:cubicBezTo>
                      <a:pt x="486718" y="1048"/>
                      <a:pt x="335746" y="14192"/>
                      <a:pt x="204397" y="38576"/>
                    </a:cubicBezTo>
                    <a:cubicBezTo>
                      <a:pt x="121339" y="54007"/>
                      <a:pt x="57807" y="115348"/>
                      <a:pt x="34090" y="203073"/>
                    </a:cubicBezTo>
                    <a:cubicBezTo>
                      <a:pt x="20945" y="251555"/>
                      <a:pt x="10563" y="300799"/>
                      <a:pt x="2371" y="350520"/>
                    </a:cubicBezTo>
                    <a:cubicBezTo>
                      <a:pt x="-11535" y="434340"/>
                      <a:pt x="37042" y="515207"/>
                      <a:pt x="113433" y="535400"/>
                    </a:cubicBezTo>
                    <a:cubicBezTo>
                      <a:pt x="189633" y="555498"/>
                      <a:pt x="280787" y="574834"/>
                      <a:pt x="351844" y="585406"/>
                    </a:cubicBezTo>
                    <a:cubicBezTo>
                      <a:pt x="397183" y="592169"/>
                      <a:pt x="439283" y="572738"/>
                      <a:pt x="466239" y="532638"/>
                    </a:cubicBezTo>
                    <a:cubicBezTo>
                      <a:pt x="477574" y="515779"/>
                      <a:pt x="487765" y="497967"/>
                      <a:pt x="496719" y="479393"/>
                    </a:cubicBezTo>
                    <a:cubicBezTo>
                      <a:pt x="519293" y="432721"/>
                      <a:pt x="560536" y="405098"/>
                      <a:pt x="609209" y="404050"/>
                    </a:cubicBezTo>
                    <a:cubicBezTo>
                      <a:pt x="610828" y="403955"/>
                      <a:pt x="612543" y="403955"/>
                      <a:pt x="614162" y="403955"/>
                    </a:cubicBezTo>
                    <a:cubicBezTo>
                      <a:pt x="615782" y="403955"/>
                      <a:pt x="617496" y="403955"/>
                      <a:pt x="619115" y="404050"/>
                    </a:cubicBezTo>
                    <a:cubicBezTo>
                      <a:pt x="667693" y="405003"/>
                      <a:pt x="709031" y="432625"/>
                      <a:pt x="731605" y="479393"/>
                    </a:cubicBezTo>
                    <a:cubicBezTo>
                      <a:pt x="740559" y="497967"/>
                      <a:pt x="750751" y="515683"/>
                      <a:pt x="762086" y="532638"/>
                    </a:cubicBezTo>
                    <a:cubicBezTo>
                      <a:pt x="789041" y="572738"/>
                      <a:pt x="831142" y="592169"/>
                      <a:pt x="876576" y="585406"/>
                    </a:cubicBezTo>
                    <a:cubicBezTo>
                      <a:pt x="947537" y="574834"/>
                      <a:pt x="1038787" y="555498"/>
                      <a:pt x="1114987" y="535400"/>
                    </a:cubicBezTo>
                    <a:cubicBezTo>
                      <a:pt x="1191377" y="515303"/>
                      <a:pt x="1239955" y="434435"/>
                      <a:pt x="1226048" y="350520"/>
                    </a:cubicBezTo>
                    <a:cubicBezTo>
                      <a:pt x="1217762" y="300799"/>
                      <a:pt x="1207379" y="251555"/>
                      <a:pt x="1194235" y="203073"/>
                    </a:cubicBezTo>
                    <a:cubicBezTo>
                      <a:pt x="1170518" y="115443"/>
                      <a:pt x="1106986" y="54007"/>
                      <a:pt x="1023928" y="38576"/>
                    </a:cubicBezTo>
                    <a:cubicBezTo>
                      <a:pt x="892578" y="14192"/>
                      <a:pt x="741607" y="1143"/>
                      <a:pt x="614162" y="0"/>
                    </a:cubicBezTo>
                    <a:close/>
                  </a:path>
                </a:pathLst>
              </a:custGeom>
              <a:solidFill>
                <a:srgbClr val="E45D1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1" name="Google Shape;551;p10"/>
              <p:cNvSpPr/>
              <p:nvPr/>
            </p:nvSpPr>
            <p:spPr>
              <a:xfrm rot="1883046">
                <a:off x="9417362" y="5112585"/>
                <a:ext cx="1500201" cy="637497"/>
              </a:xfrm>
              <a:custGeom>
                <a:rect b="b" l="l" r="r" t="t"/>
                <a:pathLst>
                  <a:path extrusionOk="0" h="474273" w="1116091">
                    <a:moveTo>
                      <a:pt x="558078" y="0"/>
                    </a:moveTo>
                    <a:cubicBezTo>
                      <a:pt x="427014" y="0"/>
                      <a:pt x="287473" y="13621"/>
                      <a:pt x="158504" y="37624"/>
                    </a:cubicBezTo>
                    <a:cubicBezTo>
                      <a:pt x="93258" y="49816"/>
                      <a:pt x="49157" y="98584"/>
                      <a:pt x="32107" y="161544"/>
                    </a:cubicBezTo>
                    <a:cubicBezTo>
                      <a:pt x="19439" y="208312"/>
                      <a:pt x="9438" y="255746"/>
                      <a:pt x="1532" y="303562"/>
                    </a:cubicBezTo>
                    <a:cubicBezTo>
                      <a:pt x="-6850" y="354235"/>
                      <a:pt x="19534" y="411194"/>
                      <a:pt x="71541" y="424910"/>
                    </a:cubicBezTo>
                    <a:cubicBezTo>
                      <a:pt x="147169" y="444818"/>
                      <a:pt x="226513" y="462153"/>
                      <a:pt x="303856" y="473583"/>
                    </a:cubicBezTo>
                    <a:cubicBezTo>
                      <a:pt x="329097" y="477298"/>
                      <a:pt x="349480" y="465772"/>
                      <a:pt x="363482" y="445008"/>
                    </a:cubicBezTo>
                    <a:cubicBezTo>
                      <a:pt x="373388" y="430244"/>
                      <a:pt x="382246" y="414719"/>
                      <a:pt x="390057" y="398717"/>
                    </a:cubicBezTo>
                    <a:cubicBezTo>
                      <a:pt x="421013" y="334709"/>
                      <a:pt x="480354" y="293180"/>
                      <a:pt x="551982" y="291751"/>
                    </a:cubicBezTo>
                    <a:cubicBezTo>
                      <a:pt x="553982" y="291655"/>
                      <a:pt x="556078" y="291655"/>
                      <a:pt x="558078" y="291655"/>
                    </a:cubicBezTo>
                    <a:cubicBezTo>
                      <a:pt x="560078" y="291655"/>
                      <a:pt x="562174" y="291655"/>
                      <a:pt x="564174" y="291751"/>
                    </a:cubicBezTo>
                    <a:cubicBezTo>
                      <a:pt x="635802" y="293180"/>
                      <a:pt x="695143" y="334804"/>
                      <a:pt x="726099" y="398717"/>
                    </a:cubicBezTo>
                    <a:cubicBezTo>
                      <a:pt x="733909" y="414719"/>
                      <a:pt x="742672" y="430244"/>
                      <a:pt x="752674" y="445008"/>
                    </a:cubicBezTo>
                    <a:cubicBezTo>
                      <a:pt x="766675" y="465772"/>
                      <a:pt x="787059" y="477298"/>
                      <a:pt x="812300" y="473583"/>
                    </a:cubicBezTo>
                    <a:cubicBezTo>
                      <a:pt x="889738" y="462058"/>
                      <a:pt x="968986" y="444818"/>
                      <a:pt x="1044615" y="424910"/>
                    </a:cubicBezTo>
                    <a:cubicBezTo>
                      <a:pt x="1096621" y="411194"/>
                      <a:pt x="1123006" y="354235"/>
                      <a:pt x="1114528" y="303562"/>
                    </a:cubicBezTo>
                    <a:cubicBezTo>
                      <a:pt x="1106623" y="255842"/>
                      <a:pt x="1096621" y="208312"/>
                      <a:pt x="1083953" y="161544"/>
                    </a:cubicBezTo>
                    <a:cubicBezTo>
                      <a:pt x="1066903" y="98679"/>
                      <a:pt x="1022802" y="49816"/>
                      <a:pt x="957556" y="37624"/>
                    </a:cubicBezTo>
                    <a:cubicBezTo>
                      <a:pt x="828588" y="13621"/>
                      <a:pt x="689142" y="0"/>
                      <a:pt x="558078" y="0"/>
                    </a:cubicBezTo>
                    <a:close/>
                  </a:path>
                </a:pathLst>
              </a:custGeom>
              <a:solidFill>
                <a:srgbClr val="CBBA9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2" name="Google Shape;552;p10"/>
              <p:cNvSpPr/>
              <p:nvPr/>
            </p:nvSpPr>
            <p:spPr>
              <a:xfrm rot="1883046">
                <a:off x="9466308" y="5106175"/>
                <a:ext cx="1380813" cy="637369"/>
              </a:xfrm>
              <a:custGeom>
                <a:rect b="b" l="l" r="r" t="t"/>
                <a:pathLst>
                  <a:path extrusionOk="0" h="474178" w="1027271">
                    <a:moveTo>
                      <a:pt x="508159" y="0"/>
                    </a:moveTo>
                    <a:cubicBezTo>
                      <a:pt x="411099" y="762"/>
                      <a:pt x="309848" y="8858"/>
                      <a:pt x="212026" y="22955"/>
                    </a:cubicBezTo>
                    <a:lnTo>
                      <a:pt x="0" y="405098"/>
                    </a:lnTo>
                    <a:cubicBezTo>
                      <a:pt x="10096" y="414147"/>
                      <a:pt x="22384" y="421100"/>
                      <a:pt x="36481" y="424815"/>
                    </a:cubicBezTo>
                    <a:cubicBezTo>
                      <a:pt x="105156" y="442817"/>
                      <a:pt x="176784" y="458819"/>
                      <a:pt x="247269" y="470154"/>
                    </a:cubicBezTo>
                    <a:lnTo>
                      <a:pt x="508159" y="0"/>
                    </a:lnTo>
                    <a:lnTo>
                      <a:pt x="508159" y="0"/>
                    </a:lnTo>
                    <a:close/>
                    <a:moveTo>
                      <a:pt x="458629" y="302323"/>
                    </a:moveTo>
                    <a:lnTo>
                      <a:pt x="624935" y="2572"/>
                    </a:lnTo>
                    <a:cubicBezTo>
                      <a:pt x="687800" y="5715"/>
                      <a:pt x="751332" y="11716"/>
                      <a:pt x="813816" y="20098"/>
                    </a:cubicBezTo>
                    <a:lnTo>
                      <a:pt x="640271" y="332899"/>
                    </a:lnTo>
                    <a:cubicBezTo>
                      <a:pt x="609790" y="307467"/>
                      <a:pt x="571595" y="292417"/>
                      <a:pt x="529114" y="291560"/>
                    </a:cubicBezTo>
                    <a:cubicBezTo>
                      <a:pt x="527113" y="291465"/>
                      <a:pt x="525018" y="291465"/>
                      <a:pt x="523018" y="291465"/>
                    </a:cubicBezTo>
                    <a:cubicBezTo>
                      <a:pt x="521017" y="291465"/>
                      <a:pt x="518922" y="291465"/>
                      <a:pt x="516922" y="291560"/>
                    </a:cubicBezTo>
                    <a:cubicBezTo>
                      <a:pt x="496348" y="292037"/>
                      <a:pt x="476821" y="295751"/>
                      <a:pt x="458629" y="302323"/>
                    </a:cubicBezTo>
                    <a:lnTo>
                      <a:pt x="458629" y="302323"/>
                    </a:lnTo>
                    <a:close/>
                    <a:moveTo>
                      <a:pt x="715804" y="442246"/>
                    </a:moveTo>
                    <a:cubicBezTo>
                      <a:pt x="716375" y="443103"/>
                      <a:pt x="716947" y="444055"/>
                      <a:pt x="717613" y="444913"/>
                    </a:cubicBezTo>
                    <a:cubicBezTo>
                      <a:pt x="731615" y="465677"/>
                      <a:pt x="751999" y="477203"/>
                      <a:pt x="777240" y="473488"/>
                    </a:cubicBezTo>
                    <a:cubicBezTo>
                      <a:pt x="794956" y="470821"/>
                      <a:pt x="812768" y="467963"/>
                      <a:pt x="830580" y="464725"/>
                    </a:cubicBezTo>
                    <a:lnTo>
                      <a:pt x="1027271" y="110299"/>
                    </a:lnTo>
                    <a:cubicBezTo>
                      <a:pt x="1007078" y="77343"/>
                      <a:pt x="976979" y="52483"/>
                      <a:pt x="938403" y="41243"/>
                    </a:cubicBezTo>
                    <a:lnTo>
                      <a:pt x="715804" y="442246"/>
                    </a:lnTo>
                    <a:close/>
                  </a:path>
                </a:pathLst>
              </a:custGeom>
              <a:solidFill>
                <a:srgbClr val="D8CA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3" name="Google Shape;553;p10"/>
              <p:cNvSpPr/>
              <p:nvPr/>
            </p:nvSpPr>
            <p:spPr>
              <a:xfrm rot="1883046">
                <a:off x="8773191" y="779548"/>
                <a:ext cx="1319998" cy="2715935"/>
              </a:xfrm>
              <a:custGeom>
                <a:rect b="b" l="l" r="r" t="t"/>
                <a:pathLst>
                  <a:path extrusionOk="0" h="2020550" w="982027">
                    <a:moveTo>
                      <a:pt x="481394" y="124"/>
                    </a:moveTo>
                    <a:cubicBezTo>
                      <a:pt x="339090" y="7458"/>
                      <a:pt x="310706" y="334070"/>
                      <a:pt x="137732" y="274444"/>
                    </a:cubicBezTo>
                    <a:cubicBezTo>
                      <a:pt x="90107" y="258061"/>
                      <a:pt x="44291" y="236058"/>
                      <a:pt x="0" y="209769"/>
                    </a:cubicBezTo>
                    <a:lnTo>
                      <a:pt x="295180" y="1549365"/>
                    </a:lnTo>
                    <a:cubicBezTo>
                      <a:pt x="289751" y="1583464"/>
                      <a:pt x="287750" y="1619278"/>
                      <a:pt x="289560" y="1656140"/>
                    </a:cubicBezTo>
                    <a:cubicBezTo>
                      <a:pt x="300323" y="1865119"/>
                      <a:pt x="432816" y="2028091"/>
                      <a:pt x="585597" y="2020281"/>
                    </a:cubicBezTo>
                    <a:cubicBezTo>
                      <a:pt x="738378" y="2012470"/>
                      <a:pt x="853345" y="1836639"/>
                      <a:pt x="842582" y="1627660"/>
                    </a:cubicBezTo>
                    <a:cubicBezTo>
                      <a:pt x="840676" y="1590799"/>
                      <a:pt x="834962" y="1555366"/>
                      <a:pt x="826103" y="1522028"/>
                    </a:cubicBezTo>
                    <a:lnTo>
                      <a:pt x="982028" y="159191"/>
                    </a:lnTo>
                    <a:cubicBezTo>
                      <a:pt x="940594" y="189862"/>
                      <a:pt x="897350" y="216532"/>
                      <a:pt x="851630" y="237677"/>
                    </a:cubicBezTo>
                    <a:cubicBezTo>
                      <a:pt x="685514" y="314734"/>
                      <a:pt x="623697" y="-7211"/>
                      <a:pt x="481394" y="124"/>
                    </a:cubicBezTo>
                    <a:close/>
                  </a:path>
                </a:pathLst>
              </a:custGeom>
              <a:solidFill>
                <a:srgbClr val="EE743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4" name="Google Shape;554;p10"/>
              <p:cNvSpPr/>
              <p:nvPr/>
            </p:nvSpPr>
            <p:spPr>
              <a:xfrm rot="1883046">
                <a:off x="9034087" y="967500"/>
                <a:ext cx="780732" cy="2431478"/>
              </a:xfrm>
              <a:custGeom>
                <a:rect b="b" l="l" r="r" t="t"/>
                <a:pathLst>
                  <a:path extrusionOk="0" h="1808925" w="580834">
                    <a:moveTo>
                      <a:pt x="345567" y="1352169"/>
                    </a:moveTo>
                    <a:cubicBezTo>
                      <a:pt x="468630" y="1345787"/>
                      <a:pt x="567500" y="1323975"/>
                      <a:pt x="576263" y="1492282"/>
                    </a:cubicBezTo>
                    <a:cubicBezTo>
                      <a:pt x="585026" y="1660589"/>
                      <a:pt x="492252" y="1802321"/>
                      <a:pt x="369094" y="1808702"/>
                    </a:cubicBezTo>
                    <a:cubicBezTo>
                      <a:pt x="246031" y="1815084"/>
                      <a:pt x="139255" y="1683639"/>
                      <a:pt x="130588" y="1515332"/>
                    </a:cubicBezTo>
                    <a:cubicBezTo>
                      <a:pt x="121825" y="1346930"/>
                      <a:pt x="222504" y="1358551"/>
                      <a:pt x="345567" y="1352169"/>
                    </a:cubicBezTo>
                    <a:lnTo>
                      <a:pt x="345567" y="1352169"/>
                    </a:lnTo>
                    <a:close/>
                    <a:moveTo>
                      <a:pt x="580835" y="266891"/>
                    </a:moveTo>
                    <a:lnTo>
                      <a:pt x="554260" y="768953"/>
                    </a:lnTo>
                    <a:lnTo>
                      <a:pt x="527685" y="1270921"/>
                    </a:lnTo>
                    <a:lnTo>
                      <a:pt x="492919" y="1266158"/>
                    </a:lnTo>
                    <a:lnTo>
                      <a:pt x="458248" y="1261396"/>
                    </a:lnTo>
                    <a:lnTo>
                      <a:pt x="519493" y="764191"/>
                    </a:lnTo>
                    <a:lnTo>
                      <a:pt x="580835" y="266891"/>
                    </a:lnTo>
                    <a:lnTo>
                      <a:pt x="580835" y="266891"/>
                    </a:lnTo>
                    <a:close/>
                    <a:moveTo>
                      <a:pt x="0" y="296799"/>
                    </a:moveTo>
                    <a:lnTo>
                      <a:pt x="78010" y="793433"/>
                    </a:lnTo>
                    <a:lnTo>
                      <a:pt x="156020" y="1290066"/>
                    </a:lnTo>
                    <a:lnTo>
                      <a:pt x="190119" y="1281779"/>
                    </a:lnTo>
                    <a:lnTo>
                      <a:pt x="224219" y="1273493"/>
                    </a:lnTo>
                    <a:lnTo>
                      <a:pt x="112014" y="785241"/>
                    </a:lnTo>
                    <a:lnTo>
                      <a:pt x="0" y="296799"/>
                    </a:lnTo>
                    <a:lnTo>
                      <a:pt x="0" y="296799"/>
                    </a:lnTo>
                    <a:close/>
                    <a:moveTo>
                      <a:pt x="275844" y="0"/>
                    </a:moveTo>
                    <a:lnTo>
                      <a:pt x="329756" y="624650"/>
                    </a:lnTo>
                    <a:lnTo>
                      <a:pt x="383667" y="1249299"/>
                    </a:lnTo>
                    <a:lnTo>
                      <a:pt x="340328" y="1251585"/>
                    </a:lnTo>
                    <a:lnTo>
                      <a:pt x="296894" y="1253871"/>
                    </a:lnTo>
                    <a:lnTo>
                      <a:pt x="286322" y="626936"/>
                    </a:lnTo>
                    <a:lnTo>
                      <a:pt x="275844" y="0"/>
                    </a:lnTo>
                    <a:close/>
                  </a:path>
                </a:pathLst>
              </a:custGeom>
              <a:solidFill>
                <a:srgbClr val="D44B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5" name="Google Shape;555;p10"/>
              <p:cNvSpPr/>
              <p:nvPr/>
            </p:nvSpPr>
            <p:spPr>
              <a:xfrm rot="1883046">
                <a:off x="9327758" y="2345701"/>
                <a:ext cx="1849289" cy="2540431"/>
              </a:xfrm>
              <a:custGeom>
                <a:rect b="b" l="l" r="r" t="t"/>
                <a:pathLst>
                  <a:path extrusionOk="0" h="1889982" w="1375799">
                    <a:moveTo>
                      <a:pt x="1013182" y="47339"/>
                    </a:moveTo>
                    <a:cubicBezTo>
                      <a:pt x="884881" y="-14573"/>
                      <a:pt x="703144" y="258223"/>
                      <a:pt x="579985" y="122873"/>
                    </a:cubicBezTo>
                    <a:cubicBezTo>
                      <a:pt x="546077" y="85630"/>
                      <a:pt x="516549" y="44291"/>
                      <a:pt x="490260" y="0"/>
                    </a:cubicBezTo>
                    <a:lnTo>
                      <a:pt x="105641" y="1316736"/>
                    </a:lnTo>
                    <a:cubicBezTo>
                      <a:pt x="84495" y="1343978"/>
                      <a:pt x="65540" y="1374458"/>
                      <a:pt x="49443" y="1407700"/>
                    </a:cubicBezTo>
                    <a:cubicBezTo>
                      <a:pt x="-41426" y="1596104"/>
                      <a:pt x="-3516" y="1802797"/>
                      <a:pt x="134216" y="1869281"/>
                    </a:cubicBezTo>
                    <a:cubicBezTo>
                      <a:pt x="271947" y="1935766"/>
                      <a:pt x="457303" y="1836801"/>
                      <a:pt x="548267" y="1648397"/>
                    </a:cubicBezTo>
                    <a:cubicBezTo>
                      <a:pt x="564269" y="1615154"/>
                      <a:pt x="576271" y="1581341"/>
                      <a:pt x="584462" y="1547813"/>
                    </a:cubicBezTo>
                    <a:lnTo>
                      <a:pt x="1375799" y="427292"/>
                    </a:lnTo>
                    <a:cubicBezTo>
                      <a:pt x="1324745" y="434340"/>
                      <a:pt x="1273977" y="436912"/>
                      <a:pt x="1223685" y="433578"/>
                    </a:cubicBezTo>
                    <a:cubicBezTo>
                      <a:pt x="1041091" y="421291"/>
                      <a:pt x="1141484" y="109252"/>
                      <a:pt x="1013182" y="47339"/>
                    </a:cubicBezTo>
                    <a:close/>
                  </a:path>
                </a:pathLst>
              </a:custGeom>
              <a:solidFill>
                <a:srgbClr val="EE743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6" name="Google Shape;556;p10"/>
              <p:cNvSpPr/>
              <p:nvPr/>
            </p:nvSpPr>
            <p:spPr>
              <a:xfrm rot="1883046">
                <a:off x="9392259" y="2487896"/>
                <a:ext cx="1390467" cy="2214924"/>
              </a:xfrm>
              <a:custGeom>
                <a:rect b="b" l="l" r="r" t="t"/>
                <a:pathLst>
                  <a:path extrusionOk="0" h="1647817" w="1034453">
                    <a:moveTo>
                      <a:pt x="306838" y="1219486"/>
                    </a:moveTo>
                    <a:cubicBezTo>
                      <a:pt x="417804" y="1273016"/>
                      <a:pt x="515055" y="1301306"/>
                      <a:pt x="441808" y="1453134"/>
                    </a:cubicBezTo>
                    <a:cubicBezTo>
                      <a:pt x="368560" y="1604963"/>
                      <a:pt x="219113" y="1684687"/>
                      <a:pt x="108147" y="1631156"/>
                    </a:cubicBezTo>
                    <a:cubicBezTo>
                      <a:pt x="-2819" y="1577626"/>
                      <a:pt x="-33395" y="1411129"/>
                      <a:pt x="39853" y="1259205"/>
                    </a:cubicBezTo>
                    <a:cubicBezTo>
                      <a:pt x="113100" y="1107377"/>
                      <a:pt x="195777" y="1165860"/>
                      <a:pt x="306838" y="1219486"/>
                    </a:cubicBezTo>
                    <a:lnTo>
                      <a:pt x="306838" y="1219486"/>
                    </a:lnTo>
                    <a:close/>
                    <a:moveTo>
                      <a:pt x="1034453" y="380524"/>
                    </a:moveTo>
                    <a:lnTo>
                      <a:pt x="741845" y="787241"/>
                    </a:lnTo>
                    <a:lnTo>
                      <a:pt x="449237" y="1193959"/>
                    </a:lnTo>
                    <a:lnTo>
                      <a:pt x="477431" y="1214819"/>
                    </a:lnTo>
                    <a:lnTo>
                      <a:pt x="505625" y="1235678"/>
                    </a:lnTo>
                    <a:lnTo>
                      <a:pt x="770039" y="808101"/>
                    </a:lnTo>
                    <a:lnTo>
                      <a:pt x="1034453" y="380524"/>
                    </a:lnTo>
                    <a:lnTo>
                      <a:pt x="1034453" y="380524"/>
                    </a:lnTo>
                    <a:close/>
                    <a:moveTo>
                      <a:pt x="510578" y="127825"/>
                    </a:moveTo>
                    <a:lnTo>
                      <a:pt x="374275" y="609981"/>
                    </a:lnTo>
                    <a:lnTo>
                      <a:pt x="237973" y="1092137"/>
                    </a:lnTo>
                    <a:lnTo>
                      <a:pt x="204159" y="1082993"/>
                    </a:lnTo>
                    <a:lnTo>
                      <a:pt x="170345" y="1073849"/>
                    </a:lnTo>
                    <a:lnTo>
                      <a:pt x="340462" y="600837"/>
                    </a:lnTo>
                    <a:lnTo>
                      <a:pt x="510578" y="127825"/>
                    </a:lnTo>
                    <a:lnTo>
                      <a:pt x="510578" y="127825"/>
                    </a:lnTo>
                    <a:close/>
                    <a:moveTo>
                      <a:pt x="895102" y="0"/>
                    </a:moveTo>
                    <a:lnTo>
                      <a:pt x="603256" y="554831"/>
                    </a:lnTo>
                    <a:lnTo>
                      <a:pt x="311410" y="1109758"/>
                    </a:lnTo>
                    <a:lnTo>
                      <a:pt x="350558" y="1128617"/>
                    </a:lnTo>
                    <a:lnTo>
                      <a:pt x="389706" y="1147477"/>
                    </a:lnTo>
                    <a:lnTo>
                      <a:pt x="642404" y="573691"/>
                    </a:lnTo>
                    <a:lnTo>
                      <a:pt x="895102" y="0"/>
                    </a:lnTo>
                    <a:close/>
                  </a:path>
                </a:pathLst>
              </a:custGeom>
              <a:solidFill>
                <a:srgbClr val="D44B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557" name="Google Shape;557;p10"/>
          <p:cNvSpPr/>
          <p:nvPr/>
        </p:nvSpPr>
        <p:spPr>
          <a:xfrm flipH="1" rot="1478714">
            <a:off x="9047304" y="988281"/>
            <a:ext cx="2457525" cy="5335183"/>
          </a:xfrm>
          <a:custGeom>
            <a:rect b="b" l="l" r="r" t="t"/>
            <a:pathLst>
              <a:path extrusionOk="0" h="5328776" w="2454574">
                <a:moveTo>
                  <a:pt x="489906" y="4991690"/>
                </a:moveTo>
                <a:lnTo>
                  <a:pt x="489906" y="5050066"/>
                </a:lnTo>
                <a:lnTo>
                  <a:pt x="1965658" y="5050066"/>
                </a:lnTo>
                <a:lnTo>
                  <a:pt x="1965658" y="4991690"/>
                </a:lnTo>
                <a:close/>
                <a:moveTo>
                  <a:pt x="489906" y="4683807"/>
                </a:moveTo>
                <a:lnTo>
                  <a:pt x="489906" y="4742183"/>
                </a:lnTo>
                <a:lnTo>
                  <a:pt x="1965658" y="4742183"/>
                </a:lnTo>
                <a:lnTo>
                  <a:pt x="1965658" y="4683807"/>
                </a:lnTo>
                <a:close/>
                <a:moveTo>
                  <a:pt x="489906" y="4375925"/>
                </a:moveTo>
                <a:lnTo>
                  <a:pt x="489906" y="4434300"/>
                </a:lnTo>
                <a:lnTo>
                  <a:pt x="1965658" y="4434300"/>
                </a:lnTo>
                <a:lnTo>
                  <a:pt x="1965658" y="4375925"/>
                </a:lnTo>
                <a:close/>
                <a:moveTo>
                  <a:pt x="489906" y="4068042"/>
                </a:moveTo>
                <a:lnTo>
                  <a:pt x="489906" y="4126418"/>
                </a:lnTo>
                <a:lnTo>
                  <a:pt x="1965658" y="4126418"/>
                </a:lnTo>
                <a:lnTo>
                  <a:pt x="1965658" y="4068042"/>
                </a:lnTo>
                <a:close/>
                <a:moveTo>
                  <a:pt x="489906" y="3760160"/>
                </a:moveTo>
                <a:lnTo>
                  <a:pt x="489906" y="3818535"/>
                </a:lnTo>
                <a:lnTo>
                  <a:pt x="1965658" y="3818535"/>
                </a:lnTo>
                <a:lnTo>
                  <a:pt x="1965658" y="3760160"/>
                </a:lnTo>
                <a:close/>
                <a:moveTo>
                  <a:pt x="489906" y="3452277"/>
                </a:moveTo>
                <a:lnTo>
                  <a:pt x="489906" y="3510653"/>
                </a:lnTo>
                <a:lnTo>
                  <a:pt x="1965658" y="3510653"/>
                </a:lnTo>
                <a:lnTo>
                  <a:pt x="1965658" y="3452277"/>
                </a:lnTo>
                <a:close/>
                <a:moveTo>
                  <a:pt x="489906" y="3144365"/>
                </a:moveTo>
                <a:lnTo>
                  <a:pt x="489906" y="3202770"/>
                </a:lnTo>
                <a:lnTo>
                  <a:pt x="1965658" y="3202770"/>
                </a:lnTo>
                <a:lnTo>
                  <a:pt x="1965658" y="3144365"/>
                </a:lnTo>
                <a:close/>
                <a:moveTo>
                  <a:pt x="489906" y="2836483"/>
                </a:moveTo>
                <a:lnTo>
                  <a:pt x="489906" y="2894888"/>
                </a:lnTo>
                <a:lnTo>
                  <a:pt x="1965658" y="2894888"/>
                </a:lnTo>
                <a:lnTo>
                  <a:pt x="1965658" y="2836483"/>
                </a:lnTo>
                <a:close/>
                <a:moveTo>
                  <a:pt x="489906" y="2528600"/>
                </a:moveTo>
                <a:lnTo>
                  <a:pt x="489906" y="2586976"/>
                </a:lnTo>
                <a:lnTo>
                  <a:pt x="1965658" y="2586976"/>
                </a:lnTo>
                <a:lnTo>
                  <a:pt x="1965658" y="2528600"/>
                </a:lnTo>
                <a:close/>
                <a:moveTo>
                  <a:pt x="489906" y="2220717"/>
                </a:moveTo>
                <a:lnTo>
                  <a:pt x="489906" y="2279093"/>
                </a:lnTo>
                <a:lnTo>
                  <a:pt x="1965658" y="2279093"/>
                </a:lnTo>
                <a:lnTo>
                  <a:pt x="1965658" y="2220717"/>
                </a:lnTo>
                <a:close/>
                <a:moveTo>
                  <a:pt x="489906" y="1912834"/>
                </a:moveTo>
                <a:lnTo>
                  <a:pt x="489906" y="1971210"/>
                </a:lnTo>
                <a:lnTo>
                  <a:pt x="1965658" y="1971210"/>
                </a:lnTo>
                <a:lnTo>
                  <a:pt x="1965658" y="1912834"/>
                </a:lnTo>
                <a:close/>
                <a:moveTo>
                  <a:pt x="489906" y="1604952"/>
                </a:moveTo>
                <a:lnTo>
                  <a:pt x="489906" y="1663327"/>
                </a:lnTo>
                <a:lnTo>
                  <a:pt x="1965658" y="1663327"/>
                </a:lnTo>
                <a:lnTo>
                  <a:pt x="1965658" y="1604952"/>
                </a:lnTo>
                <a:close/>
                <a:moveTo>
                  <a:pt x="489906" y="1222749"/>
                </a:moveTo>
                <a:lnTo>
                  <a:pt x="489906" y="1355445"/>
                </a:lnTo>
                <a:lnTo>
                  <a:pt x="1965658" y="1355445"/>
                </a:lnTo>
                <a:lnTo>
                  <a:pt x="1965658" y="1222749"/>
                </a:lnTo>
                <a:close/>
                <a:moveTo>
                  <a:pt x="31712" y="0"/>
                </a:moveTo>
                <a:lnTo>
                  <a:pt x="2423825" y="0"/>
                </a:lnTo>
                <a:cubicBezTo>
                  <a:pt x="2424721" y="0"/>
                  <a:pt x="2425617" y="30"/>
                  <a:pt x="2426482" y="90"/>
                </a:cubicBezTo>
                <a:cubicBezTo>
                  <a:pt x="2444189" y="1404"/>
                  <a:pt x="2456671" y="18155"/>
                  <a:pt x="2454281" y="35742"/>
                </a:cubicBezTo>
                <a:lnTo>
                  <a:pt x="2397041" y="458106"/>
                </a:lnTo>
                <a:cubicBezTo>
                  <a:pt x="2394891" y="473902"/>
                  <a:pt x="2381394" y="485697"/>
                  <a:pt x="2365450" y="485697"/>
                </a:cubicBezTo>
                <a:lnTo>
                  <a:pt x="2319951" y="485697"/>
                </a:lnTo>
                <a:lnTo>
                  <a:pt x="2316809" y="509702"/>
                </a:lnTo>
                <a:lnTo>
                  <a:pt x="2311271" y="552072"/>
                </a:lnTo>
                <a:lnTo>
                  <a:pt x="2334993" y="552072"/>
                </a:lnTo>
                <a:cubicBezTo>
                  <a:pt x="2358851" y="552072"/>
                  <a:pt x="2378379" y="571601"/>
                  <a:pt x="2378379" y="595458"/>
                </a:cubicBezTo>
                <a:cubicBezTo>
                  <a:pt x="2378379" y="595786"/>
                  <a:pt x="2378379" y="596145"/>
                  <a:pt x="2378319" y="596473"/>
                </a:cubicBezTo>
                <a:lnTo>
                  <a:pt x="2338217" y="892382"/>
                </a:lnTo>
                <a:cubicBezTo>
                  <a:pt x="2337710" y="896115"/>
                  <a:pt x="2334515" y="898921"/>
                  <a:pt x="2330723" y="898921"/>
                </a:cubicBezTo>
                <a:lnTo>
                  <a:pt x="2265904" y="898921"/>
                </a:lnTo>
                <a:lnTo>
                  <a:pt x="2264525" y="909462"/>
                </a:lnTo>
                <a:lnTo>
                  <a:pt x="2257212" y="965299"/>
                </a:lnTo>
                <a:lnTo>
                  <a:pt x="2293399" y="965299"/>
                </a:lnTo>
                <a:cubicBezTo>
                  <a:pt x="2307492" y="965299"/>
                  <a:pt x="2319735" y="973511"/>
                  <a:pt x="2325587" y="985395"/>
                </a:cubicBezTo>
                <a:lnTo>
                  <a:pt x="2325587" y="985425"/>
                </a:lnTo>
                <a:lnTo>
                  <a:pt x="2298475" y="1185484"/>
                </a:lnTo>
                <a:cubicBezTo>
                  <a:pt x="2295578" y="1206834"/>
                  <a:pt x="2277364" y="1222749"/>
                  <a:pt x="2255805" y="1222749"/>
                </a:cubicBezTo>
                <a:lnTo>
                  <a:pt x="2151445" y="1222749"/>
                </a:lnTo>
                <a:lnTo>
                  <a:pt x="2151445" y="1355445"/>
                </a:lnTo>
                <a:lnTo>
                  <a:pt x="2237680" y="1355445"/>
                </a:lnTo>
                <a:cubicBezTo>
                  <a:pt x="2257387" y="1355445"/>
                  <a:pt x="2273511" y="1371569"/>
                  <a:pt x="2273511" y="1391277"/>
                </a:cubicBezTo>
                <a:lnTo>
                  <a:pt x="2273511" y="1569121"/>
                </a:lnTo>
                <a:cubicBezTo>
                  <a:pt x="2273541" y="1588828"/>
                  <a:pt x="2257417" y="1604952"/>
                  <a:pt x="2237710" y="1604952"/>
                </a:cubicBezTo>
                <a:lnTo>
                  <a:pt x="2151445" y="1604952"/>
                </a:lnTo>
                <a:lnTo>
                  <a:pt x="2151445" y="1663327"/>
                </a:lnTo>
                <a:lnTo>
                  <a:pt x="2237680" y="1663327"/>
                </a:lnTo>
                <a:cubicBezTo>
                  <a:pt x="2257387" y="1663327"/>
                  <a:pt x="2273511" y="1679451"/>
                  <a:pt x="2273511" y="1699159"/>
                </a:cubicBezTo>
                <a:lnTo>
                  <a:pt x="2273511" y="1877003"/>
                </a:lnTo>
                <a:cubicBezTo>
                  <a:pt x="2273541" y="1896710"/>
                  <a:pt x="2257417" y="1912834"/>
                  <a:pt x="2237710" y="1912834"/>
                </a:cubicBezTo>
                <a:lnTo>
                  <a:pt x="2151445" y="1912834"/>
                </a:lnTo>
                <a:lnTo>
                  <a:pt x="2151445" y="1971210"/>
                </a:lnTo>
                <a:lnTo>
                  <a:pt x="2237680" y="1971210"/>
                </a:lnTo>
                <a:cubicBezTo>
                  <a:pt x="2257387" y="1971210"/>
                  <a:pt x="2273511" y="1987334"/>
                  <a:pt x="2273511" y="2007042"/>
                </a:cubicBezTo>
                <a:lnTo>
                  <a:pt x="2273511" y="2184886"/>
                </a:lnTo>
                <a:cubicBezTo>
                  <a:pt x="2273541" y="2204593"/>
                  <a:pt x="2257417" y="2220717"/>
                  <a:pt x="2237710" y="2220717"/>
                </a:cubicBezTo>
                <a:lnTo>
                  <a:pt x="2151445" y="2220717"/>
                </a:lnTo>
                <a:lnTo>
                  <a:pt x="2151445" y="2279093"/>
                </a:lnTo>
                <a:lnTo>
                  <a:pt x="2237680" y="2279093"/>
                </a:lnTo>
                <a:cubicBezTo>
                  <a:pt x="2257387" y="2279093"/>
                  <a:pt x="2273511" y="2295217"/>
                  <a:pt x="2273511" y="2314925"/>
                </a:cubicBezTo>
                <a:lnTo>
                  <a:pt x="2273511" y="2492769"/>
                </a:lnTo>
                <a:cubicBezTo>
                  <a:pt x="2273541" y="2512476"/>
                  <a:pt x="2257417" y="2528600"/>
                  <a:pt x="2237710" y="2528600"/>
                </a:cubicBezTo>
                <a:lnTo>
                  <a:pt x="2151445" y="2528600"/>
                </a:lnTo>
                <a:lnTo>
                  <a:pt x="2151445" y="2586976"/>
                </a:lnTo>
                <a:lnTo>
                  <a:pt x="2237680" y="2586976"/>
                </a:lnTo>
                <a:cubicBezTo>
                  <a:pt x="2257387" y="2586976"/>
                  <a:pt x="2273511" y="2603100"/>
                  <a:pt x="2273511" y="2622808"/>
                </a:cubicBezTo>
                <a:lnTo>
                  <a:pt x="2273511" y="2800652"/>
                </a:lnTo>
                <a:cubicBezTo>
                  <a:pt x="2273541" y="2820359"/>
                  <a:pt x="2257417" y="2836483"/>
                  <a:pt x="2237710" y="2836483"/>
                </a:cubicBezTo>
                <a:lnTo>
                  <a:pt x="2151445" y="2836483"/>
                </a:lnTo>
                <a:lnTo>
                  <a:pt x="2151445" y="2894888"/>
                </a:lnTo>
                <a:lnTo>
                  <a:pt x="2237680" y="2894888"/>
                </a:lnTo>
                <a:cubicBezTo>
                  <a:pt x="2257387" y="2894888"/>
                  <a:pt x="2273511" y="2911012"/>
                  <a:pt x="2273511" y="2930720"/>
                </a:cubicBezTo>
                <a:lnTo>
                  <a:pt x="2273511" y="3108564"/>
                </a:lnTo>
                <a:cubicBezTo>
                  <a:pt x="2273541" y="3128241"/>
                  <a:pt x="2257417" y="3144365"/>
                  <a:pt x="2237710" y="3144365"/>
                </a:cubicBezTo>
                <a:lnTo>
                  <a:pt x="2151445" y="3144365"/>
                </a:lnTo>
                <a:lnTo>
                  <a:pt x="2151445" y="3202770"/>
                </a:lnTo>
                <a:lnTo>
                  <a:pt x="2237680" y="3202770"/>
                </a:lnTo>
                <a:cubicBezTo>
                  <a:pt x="2257387" y="3202770"/>
                  <a:pt x="2273511" y="3218894"/>
                  <a:pt x="2273511" y="3238602"/>
                </a:cubicBezTo>
                <a:lnTo>
                  <a:pt x="2273511" y="3416446"/>
                </a:lnTo>
                <a:cubicBezTo>
                  <a:pt x="2273541" y="3436153"/>
                  <a:pt x="2257417" y="3452277"/>
                  <a:pt x="2237710" y="3452277"/>
                </a:cubicBezTo>
                <a:lnTo>
                  <a:pt x="2151445" y="3452277"/>
                </a:lnTo>
                <a:lnTo>
                  <a:pt x="2151445" y="3510653"/>
                </a:lnTo>
                <a:lnTo>
                  <a:pt x="2237680" y="3510653"/>
                </a:lnTo>
                <a:cubicBezTo>
                  <a:pt x="2257387" y="3510653"/>
                  <a:pt x="2273511" y="3526777"/>
                  <a:pt x="2273511" y="3546485"/>
                </a:cubicBezTo>
                <a:lnTo>
                  <a:pt x="2273511" y="3724329"/>
                </a:lnTo>
                <a:cubicBezTo>
                  <a:pt x="2273541" y="3744036"/>
                  <a:pt x="2257417" y="3760160"/>
                  <a:pt x="2237710" y="3760160"/>
                </a:cubicBezTo>
                <a:lnTo>
                  <a:pt x="2151445" y="3760160"/>
                </a:lnTo>
                <a:lnTo>
                  <a:pt x="2151445" y="3818535"/>
                </a:lnTo>
                <a:lnTo>
                  <a:pt x="2237680" y="3818535"/>
                </a:lnTo>
                <a:cubicBezTo>
                  <a:pt x="2257387" y="3818535"/>
                  <a:pt x="2273511" y="3834659"/>
                  <a:pt x="2273511" y="3854367"/>
                </a:cubicBezTo>
                <a:lnTo>
                  <a:pt x="2273511" y="4032211"/>
                </a:lnTo>
                <a:cubicBezTo>
                  <a:pt x="2273541" y="4051918"/>
                  <a:pt x="2257417" y="4068042"/>
                  <a:pt x="2237710" y="4068042"/>
                </a:cubicBezTo>
                <a:lnTo>
                  <a:pt x="2151445" y="4068042"/>
                </a:lnTo>
                <a:lnTo>
                  <a:pt x="2151445" y="4126418"/>
                </a:lnTo>
                <a:lnTo>
                  <a:pt x="2237680" y="4126418"/>
                </a:lnTo>
                <a:cubicBezTo>
                  <a:pt x="2257387" y="4126418"/>
                  <a:pt x="2273511" y="4142542"/>
                  <a:pt x="2273511" y="4162250"/>
                </a:cubicBezTo>
                <a:lnTo>
                  <a:pt x="2273511" y="4340094"/>
                </a:lnTo>
                <a:cubicBezTo>
                  <a:pt x="2273541" y="4359801"/>
                  <a:pt x="2257417" y="4375925"/>
                  <a:pt x="2237710" y="4375925"/>
                </a:cubicBezTo>
                <a:lnTo>
                  <a:pt x="2151445" y="4375925"/>
                </a:lnTo>
                <a:lnTo>
                  <a:pt x="2151445" y="4434300"/>
                </a:lnTo>
                <a:lnTo>
                  <a:pt x="2237680" y="4434300"/>
                </a:lnTo>
                <a:cubicBezTo>
                  <a:pt x="2257387" y="4434300"/>
                  <a:pt x="2273511" y="4450424"/>
                  <a:pt x="2273511" y="4470132"/>
                </a:cubicBezTo>
                <a:lnTo>
                  <a:pt x="2273511" y="4647976"/>
                </a:lnTo>
                <a:cubicBezTo>
                  <a:pt x="2273541" y="4667683"/>
                  <a:pt x="2257417" y="4683807"/>
                  <a:pt x="2237710" y="4683807"/>
                </a:cubicBezTo>
                <a:lnTo>
                  <a:pt x="2151445" y="4683807"/>
                </a:lnTo>
                <a:lnTo>
                  <a:pt x="2151445" y="4742183"/>
                </a:lnTo>
                <a:lnTo>
                  <a:pt x="2237680" y="4742183"/>
                </a:lnTo>
                <a:cubicBezTo>
                  <a:pt x="2257387" y="4742183"/>
                  <a:pt x="2273511" y="4758307"/>
                  <a:pt x="2273511" y="4778015"/>
                </a:cubicBezTo>
                <a:lnTo>
                  <a:pt x="2273511" y="4955859"/>
                </a:lnTo>
                <a:cubicBezTo>
                  <a:pt x="2273541" y="4975566"/>
                  <a:pt x="2257417" y="4991690"/>
                  <a:pt x="2237710" y="4991690"/>
                </a:cubicBezTo>
                <a:lnTo>
                  <a:pt x="2151445" y="4991690"/>
                </a:lnTo>
                <a:lnTo>
                  <a:pt x="2151445" y="5050066"/>
                </a:lnTo>
                <a:lnTo>
                  <a:pt x="2237680" y="5050066"/>
                </a:lnTo>
                <a:cubicBezTo>
                  <a:pt x="2257387" y="5050066"/>
                  <a:pt x="2273511" y="5066190"/>
                  <a:pt x="2273511" y="5085898"/>
                </a:cubicBezTo>
                <a:lnTo>
                  <a:pt x="2273511" y="5263742"/>
                </a:lnTo>
                <a:cubicBezTo>
                  <a:pt x="2273541" y="5283449"/>
                  <a:pt x="2257417" y="5299573"/>
                  <a:pt x="2237710" y="5299573"/>
                </a:cubicBezTo>
                <a:lnTo>
                  <a:pt x="2148688" y="5299573"/>
                </a:lnTo>
                <a:lnTo>
                  <a:pt x="2140920" y="5318250"/>
                </a:lnTo>
                <a:cubicBezTo>
                  <a:pt x="2134425" y="5324745"/>
                  <a:pt x="2125467" y="5328776"/>
                  <a:pt x="2115614" y="5328776"/>
                </a:cubicBezTo>
                <a:lnTo>
                  <a:pt x="2001490" y="5328776"/>
                </a:lnTo>
                <a:cubicBezTo>
                  <a:pt x="1991636" y="5328776"/>
                  <a:pt x="1982678" y="5324745"/>
                  <a:pt x="1976184" y="5318250"/>
                </a:cubicBezTo>
                <a:lnTo>
                  <a:pt x="1968415" y="5299573"/>
                </a:lnTo>
                <a:lnTo>
                  <a:pt x="487149" y="5299573"/>
                </a:lnTo>
                <a:lnTo>
                  <a:pt x="479381" y="5318250"/>
                </a:lnTo>
                <a:cubicBezTo>
                  <a:pt x="472886" y="5324745"/>
                  <a:pt x="463929" y="5328776"/>
                  <a:pt x="454075" y="5328776"/>
                </a:cubicBezTo>
                <a:lnTo>
                  <a:pt x="339951" y="5328776"/>
                </a:lnTo>
                <a:cubicBezTo>
                  <a:pt x="330098" y="5328776"/>
                  <a:pt x="321140" y="5324745"/>
                  <a:pt x="314646" y="5318250"/>
                </a:cubicBezTo>
                <a:lnTo>
                  <a:pt x="306877" y="5299573"/>
                </a:lnTo>
                <a:lnTo>
                  <a:pt x="217856" y="5299573"/>
                </a:lnTo>
                <a:cubicBezTo>
                  <a:pt x="198149" y="5299573"/>
                  <a:pt x="182025" y="5283449"/>
                  <a:pt x="182025" y="5263742"/>
                </a:cubicBezTo>
                <a:lnTo>
                  <a:pt x="182025" y="5085898"/>
                </a:lnTo>
                <a:cubicBezTo>
                  <a:pt x="182025" y="5066190"/>
                  <a:pt x="198149" y="5050066"/>
                  <a:pt x="217856" y="5050066"/>
                </a:cubicBezTo>
                <a:lnTo>
                  <a:pt x="304120" y="5050066"/>
                </a:lnTo>
                <a:lnTo>
                  <a:pt x="304120" y="4991690"/>
                </a:lnTo>
                <a:lnTo>
                  <a:pt x="217856" y="4991690"/>
                </a:lnTo>
                <a:cubicBezTo>
                  <a:pt x="198149" y="4991690"/>
                  <a:pt x="182025" y="4975566"/>
                  <a:pt x="182025" y="4955859"/>
                </a:cubicBezTo>
                <a:lnTo>
                  <a:pt x="182025" y="4778015"/>
                </a:lnTo>
                <a:cubicBezTo>
                  <a:pt x="182025" y="4758307"/>
                  <a:pt x="198149" y="4742183"/>
                  <a:pt x="217856" y="4742183"/>
                </a:cubicBezTo>
                <a:lnTo>
                  <a:pt x="304120" y="4742183"/>
                </a:lnTo>
                <a:lnTo>
                  <a:pt x="304120" y="4683807"/>
                </a:lnTo>
                <a:lnTo>
                  <a:pt x="217856" y="4683807"/>
                </a:lnTo>
                <a:cubicBezTo>
                  <a:pt x="198149" y="4683807"/>
                  <a:pt x="182025" y="4667683"/>
                  <a:pt x="182025" y="4647976"/>
                </a:cubicBezTo>
                <a:lnTo>
                  <a:pt x="182025" y="4470132"/>
                </a:lnTo>
                <a:cubicBezTo>
                  <a:pt x="182025" y="4450424"/>
                  <a:pt x="198149" y="4434300"/>
                  <a:pt x="217856" y="4434300"/>
                </a:cubicBezTo>
                <a:lnTo>
                  <a:pt x="304120" y="4434300"/>
                </a:lnTo>
                <a:lnTo>
                  <a:pt x="304120" y="4375925"/>
                </a:lnTo>
                <a:lnTo>
                  <a:pt x="217856" y="4375925"/>
                </a:lnTo>
                <a:cubicBezTo>
                  <a:pt x="198149" y="4375925"/>
                  <a:pt x="182025" y="4359801"/>
                  <a:pt x="182025" y="4340094"/>
                </a:cubicBezTo>
                <a:lnTo>
                  <a:pt x="182025" y="4162250"/>
                </a:lnTo>
                <a:cubicBezTo>
                  <a:pt x="182025" y="4142542"/>
                  <a:pt x="198149" y="4126418"/>
                  <a:pt x="217856" y="4126418"/>
                </a:cubicBezTo>
                <a:lnTo>
                  <a:pt x="304120" y="4126418"/>
                </a:lnTo>
                <a:lnTo>
                  <a:pt x="304120" y="4068042"/>
                </a:lnTo>
                <a:lnTo>
                  <a:pt x="217856" y="4068042"/>
                </a:lnTo>
                <a:cubicBezTo>
                  <a:pt x="198149" y="4068042"/>
                  <a:pt x="182025" y="4051918"/>
                  <a:pt x="182025" y="4032211"/>
                </a:cubicBezTo>
                <a:lnTo>
                  <a:pt x="182025" y="3854367"/>
                </a:lnTo>
                <a:cubicBezTo>
                  <a:pt x="182025" y="3834659"/>
                  <a:pt x="198149" y="3818535"/>
                  <a:pt x="217856" y="3818535"/>
                </a:cubicBezTo>
                <a:lnTo>
                  <a:pt x="304120" y="3818535"/>
                </a:lnTo>
                <a:lnTo>
                  <a:pt x="304120" y="3760160"/>
                </a:lnTo>
                <a:lnTo>
                  <a:pt x="217856" y="3760160"/>
                </a:lnTo>
                <a:cubicBezTo>
                  <a:pt x="198149" y="3760160"/>
                  <a:pt x="182025" y="3744036"/>
                  <a:pt x="182025" y="3724329"/>
                </a:cubicBezTo>
                <a:lnTo>
                  <a:pt x="182025" y="3546485"/>
                </a:lnTo>
                <a:cubicBezTo>
                  <a:pt x="182025" y="3526777"/>
                  <a:pt x="198149" y="3510653"/>
                  <a:pt x="217856" y="3510653"/>
                </a:cubicBezTo>
                <a:lnTo>
                  <a:pt x="304120" y="3510653"/>
                </a:lnTo>
                <a:lnTo>
                  <a:pt x="304120" y="3452277"/>
                </a:lnTo>
                <a:lnTo>
                  <a:pt x="217856" y="3452277"/>
                </a:lnTo>
                <a:cubicBezTo>
                  <a:pt x="198149" y="3452277"/>
                  <a:pt x="182025" y="3436153"/>
                  <a:pt x="182025" y="3416446"/>
                </a:cubicBezTo>
                <a:lnTo>
                  <a:pt x="182025" y="3238602"/>
                </a:lnTo>
                <a:cubicBezTo>
                  <a:pt x="182025" y="3218894"/>
                  <a:pt x="198149" y="3202770"/>
                  <a:pt x="217856" y="3202770"/>
                </a:cubicBezTo>
                <a:lnTo>
                  <a:pt x="304120" y="3202770"/>
                </a:lnTo>
                <a:lnTo>
                  <a:pt x="304120" y="3144365"/>
                </a:lnTo>
                <a:lnTo>
                  <a:pt x="217856" y="3144365"/>
                </a:lnTo>
                <a:cubicBezTo>
                  <a:pt x="198149" y="3144365"/>
                  <a:pt x="182025" y="3128241"/>
                  <a:pt x="182025" y="3108534"/>
                </a:cubicBezTo>
                <a:lnTo>
                  <a:pt x="182025" y="2930720"/>
                </a:lnTo>
                <a:cubicBezTo>
                  <a:pt x="182025" y="2911012"/>
                  <a:pt x="198149" y="2894888"/>
                  <a:pt x="217856" y="2894888"/>
                </a:cubicBezTo>
                <a:lnTo>
                  <a:pt x="304120" y="2894888"/>
                </a:lnTo>
                <a:lnTo>
                  <a:pt x="304120" y="2836483"/>
                </a:lnTo>
                <a:lnTo>
                  <a:pt x="217856" y="2836483"/>
                </a:lnTo>
                <a:cubicBezTo>
                  <a:pt x="198149" y="2836483"/>
                  <a:pt x="182025" y="2820359"/>
                  <a:pt x="182025" y="2800652"/>
                </a:cubicBezTo>
                <a:lnTo>
                  <a:pt x="182025" y="2622808"/>
                </a:lnTo>
                <a:cubicBezTo>
                  <a:pt x="182025" y="2603100"/>
                  <a:pt x="198149" y="2586976"/>
                  <a:pt x="217856" y="2586976"/>
                </a:cubicBezTo>
                <a:lnTo>
                  <a:pt x="304120" y="2586976"/>
                </a:lnTo>
                <a:lnTo>
                  <a:pt x="304120" y="2528600"/>
                </a:lnTo>
                <a:lnTo>
                  <a:pt x="217856" y="2528600"/>
                </a:lnTo>
                <a:cubicBezTo>
                  <a:pt x="198149" y="2528600"/>
                  <a:pt x="182025" y="2512476"/>
                  <a:pt x="182025" y="2492769"/>
                </a:cubicBezTo>
                <a:lnTo>
                  <a:pt x="182025" y="2314925"/>
                </a:lnTo>
                <a:cubicBezTo>
                  <a:pt x="182025" y="2295217"/>
                  <a:pt x="198149" y="2279093"/>
                  <a:pt x="217856" y="2279093"/>
                </a:cubicBezTo>
                <a:lnTo>
                  <a:pt x="304120" y="2279093"/>
                </a:lnTo>
                <a:lnTo>
                  <a:pt x="304120" y="2220717"/>
                </a:lnTo>
                <a:lnTo>
                  <a:pt x="217856" y="2220717"/>
                </a:lnTo>
                <a:cubicBezTo>
                  <a:pt x="198149" y="2220717"/>
                  <a:pt x="182025" y="2204593"/>
                  <a:pt x="182025" y="2184886"/>
                </a:cubicBezTo>
                <a:lnTo>
                  <a:pt x="182025" y="2007042"/>
                </a:lnTo>
                <a:cubicBezTo>
                  <a:pt x="182025" y="1987334"/>
                  <a:pt x="198149" y="1971210"/>
                  <a:pt x="217856" y="1971210"/>
                </a:cubicBezTo>
                <a:lnTo>
                  <a:pt x="304120" y="1971210"/>
                </a:lnTo>
                <a:lnTo>
                  <a:pt x="304120" y="1912834"/>
                </a:lnTo>
                <a:lnTo>
                  <a:pt x="217856" y="1912834"/>
                </a:lnTo>
                <a:cubicBezTo>
                  <a:pt x="198149" y="1912834"/>
                  <a:pt x="182025" y="1896710"/>
                  <a:pt x="182025" y="1877003"/>
                </a:cubicBezTo>
                <a:lnTo>
                  <a:pt x="182025" y="1699159"/>
                </a:lnTo>
                <a:cubicBezTo>
                  <a:pt x="182025" y="1679451"/>
                  <a:pt x="198149" y="1663327"/>
                  <a:pt x="217856" y="1663327"/>
                </a:cubicBezTo>
                <a:lnTo>
                  <a:pt x="304120" y="1663327"/>
                </a:lnTo>
                <a:lnTo>
                  <a:pt x="304120" y="1604952"/>
                </a:lnTo>
                <a:lnTo>
                  <a:pt x="217856" y="1604952"/>
                </a:lnTo>
                <a:cubicBezTo>
                  <a:pt x="198149" y="1604952"/>
                  <a:pt x="182025" y="1588828"/>
                  <a:pt x="182025" y="1569121"/>
                </a:cubicBezTo>
                <a:lnTo>
                  <a:pt x="182025" y="1391277"/>
                </a:lnTo>
                <a:cubicBezTo>
                  <a:pt x="182025" y="1371569"/>
                  <a:pt x="198149" y="1355445"/>
                  <a:pt x="217856" y="1355445"/>
                </a:cubicBezTo>
                <a:lnTo>
                  <a:pt x="304120" y="1355445"/>
                </a:lnTo>
                <a:lnTo>
                  <a:pt x="304120" y="1222749"/>
                </a:lnTo>
                <a:lnTo>
                  <a:pt x="199672" y="1222749"/>
                </a:lnTo>
                <a:cubicBezTo>
                  <a:pt x="178143" y="1222749"/>
                  <a:pt x="159929" y="1206834"/>
                  <a:pt x="157003" y="1185514"/>
                </a:cubicBezTo>
                <a:lnTo>
                  <a:pt x="129771" y="985723"/>
                </a:lnTo>
                <a:lnTo>
                  <a:pt x="129771" y="985693"/>
                </a:lnTo>
                <a:cubicBezTo>
                  <a:pt x="135564" y="973660"/>
                  <a:pt x="147896" y="965299"/>
                  <a:pt x="162079" y="965299"/>
                </a:cubicBezTo>
                <a:lnTo>
                  <a:pt x="199037" y="965299"/>
                </a:lnTo>
                <a:lnTo>
                  <a:pt x="191670" y="909462"/>
                </a:lnTo>
                <a:lnTo>
                  <a:pt x="190282" y="898921"/>
                </a:lnTo>
                <a:lnTo>
                  <a:pt x="124546" y="898921"/>
                </a:lnTo>
                <a:cubicBezTo>
                  <a:pt x="120753" y="898921"/>
                  <a:pt x="117558" y="896144"/>
                  <a:pt x="117051" y="892382"/>
                </a:cubicBezTo>
                <a:lnTo>
                  <a:pt x="77248" y="600505"/>
                </a:lnTo>
                <a:cubicBezTo>
                  <a:pt x="77218" y="600176"/>
                  <a:pt x="77188" y="599817"/>
                  <a:pt x="77188" y="599490"/>
                </a:cubicBezTo>
                <a:lnTo>
                  <a:pt x="77188" y="595458"/>
                </a:lnTo>
                <a:cubicBezTo>
                  <a:pt x="77188" y="571601"/>
                  <a:pt x="96717" y="552072"/>
                  <a:pt x="120574" y="552072"/>
                </a:cubicBezTo>
                <a:lnTo>
                  <a:pt x="144630" y="552072"/>
                </a:lnTo>
                <a:lnTo>
                  <a:pt x="139058" y="509702"/>
                </a:lnTo>
                <a:lnTo>
                  <a:pt x="135896" y="485697"/>
                </a:lnTo>
                <a:lnTo>
                  <a:pt x="89430" y="485697"/>
                </a:lnTo>
                <a:cubicBezTo>
                  <a:pt x="73485" y="485697"/>
                  <a:pt x="59988" y="473932"/>
                  <a:pt x="57838" y="458136"/>
                </a:cubicBezTo>
                <a:lnTo>
                  <a:pt x="299" y="36041"/>
                </a:lnTo>
                <a:cubicBezTo>
                  <a:pt x="-1911" y="19886"/>
                  <a:pt x="8332" y="4180"/>
                  <a:pt x="24276" y="777"/>
                </a:cubicBezTo>
                <a:cubicBezTo>
                  <a:pt x="26665" y="269"/>
                  <a:pt x="29173" y="0"/>
                  <a:pt x="31712" y="0"/>
                </a:cubicBezTo>
                <a:close/>
              </a:path>
            </a:pathLst>
          </a:custGeom>
          <a:solidFill>
            <a:srgbClr val="000000">
              <a:alpha val="12156"/>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58" name="Google Shape;558;p10"/>
          <p:cNvGrpSpPr/>
          <p:nvPr/>
        </p:nvGrpSpPr>
        <p:grpSpPr>
          <a:xfrm flipH="1" rot="1476899">
            <a:off x="8882452" y="803272"/>
            <a:ext cx="2454608" cy="5328851"/>
            <a:chOff x="6420783" y="0"/>
            <a:chExt cx="3128489" cy="6791817"/>
          </a:xfrm>
        </p:grpSpPr>
        <p:sp>
          <p:nvSpPr>
            <p:cNvPr id="559" name="Google Shape;559;p10"/>
            <p:cNvSpPr/>
            <p:nvPr/>
          </p:nvSpPr>
          <p:spPr>
            <a:xfrm>
              <a:off x="6519163" y="50768"/>
              <a:ext cx="2932917" cy="1507694"/>
            </a:xfrm>
            <a:custGeom>
              <a:rect b="b" l="l" r="r" t="t"/>
              <a:pathLst>
                <a:path extrusionOk="0" h="1507694" w="2932917">
                  <a:moveTo>
                    <a:pt x="2932918" y="0"/>
                  </a:moveTo>
                  <a:lnTo>
                    <a:pt x="2929530" y="25651"/>
                  </a:lnTo>
                  <a:lnTo>
                    <a:pt x="2854519" y="598876"/>
                  </a:lnTo>
                  <a:lnTo>
                    <a:pt x="2836746" y="734856"/>
                  </a:lnTo>
                  <a:lnTo>
                    <a:pt x="2787880" y="1108393"/>
                  </a:lnTo>
                  <a:lnTo>
                    <a:pt x="2773913" y="1215031"/>
                  </a:lnTo>
                  <a:lnTo>
                    <a:pt x="2773913" y="1215069"/>
                  </a:lnTo>
                  <a:lnTo>
                    <a:pt x="2735627" y="1507694"/>
                  </a:lnTo>
                  <a:lnTo>
                    <a:pt x="198471" y="1507694"/>
                  </a:lnTo>
                  <a:lnTo>
                    <a:pt x="160033" y="1215449"/>
                  </a:lnTo>
                  <a:lnTo>
                    <a:pt x="160033" y="1215411"/>
                  </a:lnTo>
                  <a:lnTo>
                    <a:pt x="145913" y="1108393"/>
                  </a:lnTo>
                  <a:lnTo>
                    <a:pt x="97390" y="739804"/>
                  </a:lnTo>
                  <a:lnTo>
                    <a:pt x="78856" y="598876"/>
                  </a:lnTo>
                  <a:lnTo>
                    <a:pt x="3654" y="27820"/>
                  </a:lnTo>
                  <a:lnTo>
                    <a:pt x="0" y="0"/>
                  </a:lnTo>
                  <a:close/>
                </a:path>
              </a:pathLst>
            </a:custGeom>
            <a:solidFill>
              <a:srgbClr val="C869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60" name="Google Shape;560;p10"/>
            <p:cNvGrpSpPr/>
            <p:nvPr/>
          </p:nvGrpSpPr>
          <p:grpSpPr>
            <a:xfrm>
              <a:off x="6652784" y="1473899"/>
              <a:ext cx="2665714" cy="5317918"/>
              <a:chOff x="6652784" y="1473899"/>
              <a:chExt cx="2665714" cy="5317918"/>
            </a:xfrm>
          </p:grpSpPr>
          <p:grpSp>
            <p:nvGrpSpPr>
              <p:cNvPr id="561" name="Google Shape;561;p10"/>
              <p:cNvGrpSpPr/>
              <p:nvPr/>
            </p:nvGrpSpPr>
            <p:grpSpPr>
              <a:xfrm>
                <a:off x="6808401" y="1473899"/>
                <a:ext cx="2354516" cy="5317918"/>
                <a:chOff x="6808401" y="1473899"/>
                <a:chExt cx="2354516" cy="5317918"/>
              </a:xfrm>
            </p:grpSpPr>
            <p:sp>
              <p:nvSpPr>
                <p:cNvPr id="562" name="Google Shape;562;p10"/>
                <p:cNvSpPr/>
                <p:nvPr/>
              </p:nvSpPr>
              <p:spPr>
                <a:xfrm>
                  <a:off x="6808401" y="1473899"/>
                  <a:ext cx="236795" cy="5317918"/>
                </a:xfrm>
                <a:custGeom>
                  <a:rect b="b" l="l" r="r" t="t"/>
                  <a:pathLst>
                    <a:path extrusionOk="0" h="5317918" w="236795">
                      <a:moveTo>
                        <a:pt x="191126" y="5317919"/>
                      </a:moveTo>
                      <a:lnTo>
                        <a:pt x="45669" y="5317919"/>
                      </a:lnTo>
                      <a:cubicBezTo>
                        <a:pt x="20551" y="5317919"/>
                        <a:pt x="0" y="5297367"/>
                        <a:pt x="0" y="5272249"/>
                      </a:cubicBezTo>
                      <a:lnTo>
                        <a:pt x="0" y="45669"/>
                      </a:lnTo>
                      <a:cubicBezTo>
                        <a:pt x="0" y="20551"/>
                        <a:pt x="20551" y="0"/>
                        <a:pt x="45669" y="0"/>
                      </a:cubicBezTo>
                      <a:lnTo>
                        <a:pt x="191126" y="0"/>
                      </a:lnTo>
                      <a:cubicBezTo>
                        <a:pt x="216244" y="0"/>
                        <a:pt x="236795" y="20551"/>
                        <a:pt x="236795" y="45669"/>
                      </a:cubicBezTo>
                      <a:lnTo>
                        <a:pt x="236795" y="5272249"/>
                      </a:lnTo>
                      <a:cubicBezTo>
                        <a:pt x="236795" y="5297367"/>
                        <a:pt x="216244" y="5317919"/>
                        <a:pt x="191126" y="5317919"/>
                      </a:cubicBezTo>
                      <a:close/>
                    </a:path>
                  </a:pathLst>
                </a:custGeom>
                <a:solidFill>
                  <a:srgbClr val="4818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3" name="Google Shape;563;p10"/>
                <p:cNvSpPr/>
                <p:nvPr/>
              </p:nvSpPr>
              <p:spPr>
                <a:xfrm>
                  <a:off x="8926123" y="1473899"/>
                  <a:ext cx="236794" cy="5317918"/>
                </a:xfrm>
                <a:custGeom>
                  <a:rect b="b" l="l" r="r" t="t"/>
                  <a:pathLst>
                    <a:path extrusionOk="0" h="5317918" w="236794">
                      <a:moveTo>
                        <a:pt x="191126" y="5317919"/>
                      </a:moveTo>
                      <a:lnTo>
                        <a:pt x="45669" y="5317919"/>
                      </a:lnTo>
                      <a:cubicBezTo>
                        <a:pt x="20551" y="5317919"/>
                        <a:pt x="0" y="5297367"/>
                        <a:pt x="0" y="5272249"/>
                      </a:cubicBezTo>
                      <a:lnTo>
                        <a:pt x="0" y="45669"/>
                      </a:lnTo>
                      <a:cubicBezTo>
                        <a:pt x="0" y="20551"/>
                        <a:pt x="20551" y="0"/>
                        <a:pt x="45669" y="0"/>
                      </a:cubicBezTo>
                      <a:lnTo>
                        <a:pt x="191126" y="0"/>
                      </a:lnTo>
                      <a:cubicBezTo>
                        <a:pt x="216244" y="0"/>
                        <a:pt x="236795" y="20551"/>
                        <a:pt x="236795" y="45669"/>
                      </a:cubicBezTo>
                      <a:lnTo>
                        <a:pt x="236795" y="5272249"/>
                      </a:lnTo>
                      <a:cubicBezTo>
                        <a:pt x="236795" y="5297367"/>
                        <a:pt x="216244" y="5317919"/>
                        <a:pt x="191126" y="5317919"/>
                      </a:cubicBezTo>
                      <a:close/>
                    </a:path>
                  </a:pathLst>
                </a:custGeom>
                <a:solidFill>
                  <a:srgbClr val="4818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64" name="Google Shape;564;p10"/>
              <p:cNvGrpSpPr/>
              <p:nvPr/>
            </p:nvGrpSpPr>
            <p:grpSpPr>
              <a:xfrm>
                <a:off x="6652784" y="1727591"/>
                <a:ext cx="2665714" cy="5027006"/>
                <a:chOff x="6652784" y="1727591"/>
                <a:chExt cx="2665714" cy="5027006"/>
              </a:xfrm>
            </p:grpSpPr>
            <p:sp>
              <p:nvSpPr>
                <p:cNvPr id="565" name="Google Shape;565;p10"/>
                <p:cNvSpPr/>
                <p:nvPr/>
              </p:nvSpPr>
              <p:spPr>
                <a:xfrm>
                  <a:off x="6652784" y="1727591"/>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6" name="Google Shape;566;p10"/>
                <p:cNvSpPr/>
                <p:nvPr/>
              </p:nvSpPr>
              <p:spPr>
                <a:xfrm>
                  <a:off x="6652784" y="2120004"/>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7" name="Google Shape;567;p10"/>
                <p:cNvSpPr/>
                <p:nvPr/>
              </p:nvSpPr>
              <p:spPr>
                <a:xfrm>
                  <a:off x="6652784" y="2512417"/>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8" name="Google Shape;568;p10"/>
                <p:cNvSpPr/>
                <p:nvPr/>
              </p:nvSpPr>
              <p:spPr>
                <a:xfrm>
                  <a:off x="6652784" y="2904831"/>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9" name="Google Shape;569;p10"/>
                <p:cNvSpPr/>
                <p:nvPr/>
              </p:nvSpPr>
              <p:spPr>
                <a:xfrm>
                  <a:off x="6652784" y="3297244"/>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0" name="Google Shape;570;p10"/>
                <p:cNvSpPr/>
                <p:nvPr/>
              </p:nvSpPr>
              <p:spPr>
                <a:xfrm>
                  <a:off x="6652784" y="3689695"/>
                  <a:ext cx="2665714" cy="317972"/>
                </a:xfrm>
                <a:custGeom>
                  <a:rect b="b" l="l" r="r" t="t"/>
                  <a:pathLst>
                    <a:path extrusionOk="0" h="317972" w="2665714">
                      <a:moveTo>
                        <a:pt x="2620083" y="317972"/>
                      </a:moveTo>
                      <a:lnTo>
                        <a:pt x="45669" y="317972"/>
                      </a:lnTo>
                      <a:cubicBezTo>
                        <a:pt x="20551" y="317972"/>
                        <a:pt x="0" y="297421"/>
                        <a:pt x="0" y="272303"/>
                      </a:cubicBezTo>
                      <a:lnTo>
                        <a:pt x="0" y="45669"/>
                      </a:lnTo>
                      <a:cubicBezTo>
                        <a:pt x="0" y="20551"/>
                        <a:pt x="20551" y="0"/>
                        <a:pt x="45669" y="0"/>
                      </a:cubicBezTo>
                      <a:lnTo>
                        <a:pt x="2620045" y="0"/>
                      </a:lnTo>
                      <a:cubicBezTo>
                        <a:pt x="2645163" y="0"/>
                        <a:pt x="2665714" y="20551"/>
                        <a:pt x="2665714" y="45669"/>
                      </a:cubicBezTo>
                      <a:lnTo>
                        <a:pt x="2665714" y="272341"/>
                      </a:lnTo>
                      <a:cubicBezTo>
                        <a:pt x="2665752" y="297421"/>
                        <a:pt x="2645201" y="317972"/>
                        <a:pt x="2620083" y="3179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1" name="Google Shape;571;p10"/>
                <p:cNvSpPr/>
                <p:nvPr/>
              </p:nvSpPr>
              <p:spPr>
                <a:xfrm>
                  <a:off x="6652784" y="4082108"/>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2" name="Google Shape;572;p10"/>
                <p:cNvSpPr/>
                <p:nvPr/>
              </p:nvSpPr>
              <p:spPr>
                <a:xfrm>
                  <a:off x="6652784" y="4474521"/>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3" name="Google Shape;573;p10"/>
                <p:cNvSpPr/>
                <p:nvPr/>
              </p:nvSpPr>
              <p:spPr>
                <a:xfrm>
                  <a:off x="6652784" y="4866934"/>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4" name="Google Shape;574;p10"/>
                <p:cNvSpPr/>
                <p:nvPr/>
              </p:nvSpPr>
              <p:spPr>
                <a:xfrm>
                  <a:off x="6652784" y="5259347"/>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5" name="Google Shape;575;p10"/>
                <p:cNvSpPr/>
                <p:nvPr/>
              </p:nvSpPr>
              <p:spPr>
                <a:xfrm>
                  <a:off x="6652784" y="5651760"/>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6" name="Google Shape;576;p10"/>
                <p:cNvSpPr/>
                <p:nvPr/>
              </p:nvSpPr>
              <p:spPr>
                <a:xfrm>
                  <a:off x="6652784" y="6044173"/>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7" name="Google Shape;577;p10"/>
                <p:cNvSpPr/>
                <p:nvPr/>
              </p:nvSpPr>
              <p:spPr>
                <a:xfrm>
                  <a:off x="6652784" y="6436587"/>
                  <a:ext cx="2665714" cy="318010"/>
                </a:xfrm>
                <a:custGeom>
                  <a:rect b="b" l="l" r="r" t="t"/>
                  <a:pathLst>
                    <a:path extrusionOk="0" h="318010" w="2665714">
                      <a:moveTo>
                        <a:pt x="2620083" y="318010"/>
                      </a:moveTo>
                      <a:lnTo>
                        <a:pt x="45669" y="318010"/>
                      </a:lnTo>
                      <a:cubicBezTo>
                        <a:pt x="20551" y="318010"/>
                        <a:pt x="0" y="297459"/>
                        <a:pt x="0" y="272341"/>
                      </a:cubicBezTo>
                      <a:lnTo>
                        <a:pt x="0" y="45669"/>
                      </a:lnTo>
                      <a:cubicBezTo>
                        <a:pt x="0" y="20551"/>
                        <a:pt x="20551" y="0"/>
                        <a:pt x="45669" y="0"/>
                      </a:cubicBezTo>
                      <a:lnTo>
                        <a:pt x="2620045" y="0"/>
                      </a:lnTo>
                      <a:cubicBezTo>
                        <a:pt x="2645163" y="0"/>
                        <a:pt x="2665714" y="20551"/>
                        <a:pt x="2665714" y="45669"/>
                      </a:cubicBezTo>
                      <a:lnTo>
                        <a:pt x="2665714" y="272341"/>
                      </a:lnTo>
                      <a:cubicBezTo>
                        <a:pt x="2665752" y="297459"/>
                        <a:pt x="2645201" y="318010"/>
                        <a:pt x="2620083" y="318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578" name="Google Shape;578;p10"/>
            <p:cNvSpPr/>
            <p:nvPr/>
          </p:nvSpPr>
          <p:spPr>
            <a:xfrm>
              <a:off x="6586183" y="1230329"/>
              <a:ext cx="2798688" cy="328133"/>
            </a:xfrm>
            <a:custGeom>
              <a:rect b="b" l="l" r="r" t="t"/>
              <a:pathLst>
                <a:path extrusionOk="0" h="328133" w="2798688">
                  <a:moveTo>
                    <a:pt x="2798688" y="25613"/>
                  </a:moveTo>
                  <a:lnTo>
                    <a:pt x="2798688" y="25651"/>
                  </a:lnTo>
                  <a:lnTo>
                    <a:pt x="2764132" y="280638"/>
                  </a:lnTo>
                  <a:cubicBezTo>
                    <a:pt x="2760440" y="307849"/>
                    <a:pt x="2737225" y="328134"/>
                    <a:pt x="2709747" y="328134"/>
                  </a:cubicBezTo>
                  <a:lnTo>
                    <a:pt x="89093" y="328134"/>
                  </a:lnTo>
                  <a:cubicBezTo>
                    <a:pt x="61653" y="328134"/>
                    <a:pt x="38438" y="307849"/>
                    <a:pt x="34709" y="280676"/>
                  </a:cubicBezTo>
                  <a:lnTo>
                    <a:pt x="0" y="26031"/>
                  </a:lnTo>
                  <a:lnTo>
                    <a:pt x="0" y="25993"/>
                  </a:lnTo>
                  <a:cubicBezTo>
                    <a:pt x="7383" y="10656"/>
                    <a:pt x="23101" y="0"/>
                    <a:pt x="41178" y="0"/>
                  </a:cubicBezTo>
                  <a:lnTo>
                    <a:pt x="2757662" y="0"/>
                  </a:lnTo>
                  <a:cubicBezTo>
                    <a:pt x="2775625" y="0"/>
                    <a:pt x="2791229" y="10466"/>
                    <a:pt x="2798688" y="2561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9" name="Google Shape;579;p10"/>
            <p:cNvSpPr/>
            <p:nvPr/>
          </p:nvSpPr>
          <p:spPr>
            <a:xfrm>
              <a:off x="6519163" y="703649"/>
              <a:ext cx="2932993" cy="442078"/>
            </a:xfrm>
            <a:custGeom>
              <a:rect b="b" l="l" r="r" t="t"/>
              <a:pathLst>
                <a:path extrusionOk="0" h="442078" w="2932993">
                  <a:moveTo>
                    <a:pt x="60360" y="442078"/>
                  </a:moveTo>
                  <a:lnTo>
                    <a:pt x="2872254" y="442078"/>
                  </a:lnTo>
                  <a:cubicBezTo>
                    <a:pt x="2877087" y="442078"/>
                    <a:pt x="2881159" y="438501"/>
                    <a:pt x="2881806" y="433744"/>
                  </a:cubicBezTo>
                  <a:lnTo>
                    <a:pt x="2932918" y="56592"/>
                  </a:lnTo>
                  <a:cubicBezTo>
                    <a:pt x="2932994" y="56173"/>
                    <a:pt x="2932994" y="55716"/>
                    <a:pt x="2932994" y="55298"/>
                  </a:cubicBezTo>
                  <a:lnTo>
                    <a:pt x="2932994" y="55298"/>
                  </a:lnTo>
                  <a:cubicBezTo>
                    <a:pt x="2932994" y="24890"/>
                    <a:pt x="2908104" y="0"/>
                    <a:pt x="2877696" y="0"/>
                  </a:cubicBezTo>
                  <a:lnTo>
                    <a:pt x="55298" y="0"/>
                  </a:lnTo>
                  <a:cubicBezTo>
                    <a:pt x="24890" y="0"/>
                    <a:pt x="0" y="24890"/>
                    <a:pt x="0" y="55298"/>
                  </a:cubicBezTo>
                  <a:lnTo>
                    <a:pt x="0" y="60436"/>
                  </a:lnTo>
                  <a:cubicBezTo>
                    <a:pt x="0" y="60854"/>
                    <a:pt x="38" y="61311"/>
                    <a:pt x="76" y="61730"/>
                  </a:cubicBezTo>
                  <a:lnTo>
                    <a:pt x="50807" y="433744"/>
                  </a:lnTo>
                  <a:cubicBezTo>
                    <a:pt x="51454" y="438539"/>
                    <a:pt x="55526" y="442078"/>
                    <a:pt x="60360" y="4420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0" name="Google Shape;580;p10"/>
            <p:cNvSpPr/>
            <p:nvPr/>
          </p:nvSpPr>
          <p:spPr>
            <a:xfrm>
              <a:off x="6420783" y="0"/>
              <a:ext cx="3128489" cy="619046"/>
            </a:xfrm>
            <a:custGeom>
              <a:rect b="b" l="l" r="r" t="t"/>
              <a:pathLst>
                <a:path extrusionOk="0" h="619046" w="3128489">
                  <a:moveTo>
                    <a:pt x="3128116" y="45555"/>
                  </a:moveTo>
                  <a:lnTo>
                    <a:pt x="3055160" y="583881"/>
                  </a:lnTo>
                  <a:cubicBezTo>
                    <a:pt x="3052420" y="604014"/>
                    <a:pt x="3035217" y="619047"/>
                    <a:pt x="3014895" y="619047"/>
                  </a:cubicBezTo>
                  <a:lnTo>
                    <a:pt x="113983" y="619047"/>
                  </a:lnTo>
                  <a:cubicBezTo>
                    <a:pt x="93661" y="619047"/>
                    <a:pt x="76458" y="604052"/>
                    <a:pt x="73718" y="583920"/>
                  </a:cubicBezTo>
                  <a:lnTo>
                    <a:pt x="381" y="45936"/>
                  </a:lnTo>
                  <a:cubicBezTo>
                    <a:pt x="-2435" y="25346"/>
                    <a:pt x="10619" y="5328"/>
                    <a:pt x="30941" y="990"/>
                  </a:cubicBezTo>
                  <a:cubicBezTo>
                    <a:pt x="33986" y="343"/>
                    <a:pt x="37183" y="0"/>
                    <a:pt x="40418" y="0"/>
                  </a:cubicBezTo>
                  <a:lnTo>
                    <a:pt x="3089297" y="0"/>
                  </a:lnTo>
                  <a:cubicBezTo>
                    <a:pt x="3090439" y="0"/>
                    <a:pt x="3091581" y="38"/>
                    <a:pt x="3092684" y="114"/>
                  </a:cubicBezTo>
                  <a:cubicBezTo>
                    <a:pt x="3115253" y="1789"/>
                    <a:pt x="3131161" y="23139"/>
                    <a:pt x="3128116" y="455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81" name="Google Shape;581;p10"/>
          <p:cNvGrpSpPr/>
          <p:nvPr/>
        </p:nvGrpSpPr>
        <p:grpSpPr>
          <a:xfrm flipH="1">
            <a:off x="8981480" y="2749206"/>
            <a:ext cx="1371649" cy="1371649"/>
            <a:chOff x="3850107" y="1431760"/>
            <a:chExt cx="2574900" cy="2574900"/>
          </a:xfrm>
        </p:grpSpPr>
        <p:sp>
          <p:nvSpPr>
            <p:cNvPr id="582" name="Google Shape;582;p10"/>
            <p:cNvSpPr/>
            <p:nvPr/>
          </p:nvSpPr>
          <p:spPr>
            <a:xfrm>
              <a:off x="3850107" y="1431760"/>
              <a:ext cx="2574900" cy="2574900"/>
            </a:xfrm>
            <a:prstGeom prst="ellipse">
              <a:avLst/>
            </a:prstGeom>
            <a:solidFill>
              <a:srgbClr val="D9BB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583" name="Google Shape;583;p10"/>
            <p:cNvGrpSpPr/>
            <p:nvPr/>
          </p:nvGrpSpPr>
          <p:grpSpPr>
            <a:xfrm>
              <a:off x="4549945" y="2123578"/>
              <a:ext cx="1146900" cy="1191014"/>
              <a:chOff x="9039728" y="-878303"/>
              <a:chExt cx="1146900" cy="1191014"/>
            </a:xfrm>
          </p:grpSpPr>
          <p:sp>
            <p:nvSpPr>
              <p:cNvPr id="584" name="Google Shape;584;p10"/>
              <p:cNvSpPr/>
              <p:nvPr/>
            </p:nvSpPr>
            <p:spPr>
              <a:xfrm>
                <a:off x="9039728" y="-834189"/>
                <a:ext cx="1146900" cy="1146900"/>
              </a:xfrm>
              <a:prstGeom prst="ellipse">
                <a:avLst/>
              </a:prstGeom>
              <a:solidFill>
                <a:srgbClr val="000000">
                  <a:alpha val="12156"/>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5" name="Google Shape;585;p10"/>
              <p:cNvSpPr/>
              <p:nvPr/>
            </p:nvSpPr>
            <p:spPr>
              <a:xfrm>
                <a:off x="9067803" y="-878303"/>
                <a:ext cx="1069800" cy="1069800"/>
              </a:xfrm>
              <a:prstGeom prst="ellipse">
                <a:avLst/>
              </a:prstGeom>
              <a:solidFill>
                <a:srgbClr val="E7C9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grpSp>
        <p:nvGrpSpPr>
          <p:cNvPr id="586" name="Google Shape;586;p10"/>
          <p:cNvGrpSpPr/>
          <p:nvPr/>
        </p:nvGrpSpPr>
        <p:grpSpPr>
          <a:xfrm flipH="1" rot="485974">
            <a:off x="6242171" y="-1482281"/>
            <a:ext cx="5323446" cy="5133403"/>
            <a:chOff x="5448300" y="2805112"/>
            <a:chExt cx="1294066" cy="1247869"/>
          </a:xfrm>
        </p:grpSpPr>
        <p:sp>
          <p:nvSpPr>
            <p:cNvPr id="587" name="Google Shape;587;p10"/>
            <p:cNvSpPr/>
            <p:nvPr/>
          </p:nvSpPr>
          <p:spPr>
            <a:xfrm>
              <a:off x="5448300" y="3022377"/>
              <a:ext cx="1030604" cy="1030604"/>
            </a:xfrm>
            <a:custGeom>
              <a:rect b="b" l="l" r="r" t="t"/>
              <a:pathLst>
                <a:path extrusionOk="0" h="1030604" w="1030604">
                  <a:moveTo>
                    <a:pt x="515303" y="0"/>
                  </a:moveTo>
                  <a:lnTo>
                    <a:pt x="697516" y="75438"/>
                  </a:lnTo>
                  <a:lnTo>
                    <a:pt x="879729" y="150876"/>
                  </a:lnTo>
                  <a:lnTo>
                    <a:pt x="955167" y="333089"/>
                  </a:lnTo>
                  <a:lnTo>
                    <a:pt x="1030605" y="515303"/>
                  </a:lnTo>
                  <a:lnTo>
                    <a:pt x="955167" y="697516"/>
                  </a:lnTo>
                  <a:lnTo>
                    <a:pt x="879729" y="879729"/>
                  </a:lnTo>
                  <a:lnTo>
                    <a:pt x="697516" y="955167"/>
                  </a:lnTo>
                  <a:lnTo>
                    <a:pt x="515303" y="1030605"/>
                  </a:lnTo>
                  <a:lnTo>
                    <a:pt x="333089" y="955167"/>
                  </a:lnTo>
                  <a:lnTo>
                    <a:pt x="150971" y="879729"/>
                  </a:lnTo>
                  <a:lnTo>
                    <a:pt x="75438" y="697516"/>
                  </a:lnTo>
                  <a:lnTo>
                    <a:pt x="0" y="515303"/>
                  </a:lnTo>
                  <a:lnTo>
                    <a:pt x="75438" y="333089"/>
                  </a:lnTo>
                  <a:lnTo>
                    <a:pt x="150971" y="150876"/>
                  </a:lnTo>
                  <a:lnTo>
                    <a:pt x="333089" y="75438"/>
                  </a:lnTo>
                  <a:close/>
                </a:path>
              </a:pathLst>
            </a:custGeom>
            <a:solidFill>
              <a:srgbClr val="000000">
                <a:alpha val="12156"/>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8" name="Google Shape;588;p10"/>
            <p:cNvSpPr/>
            <p:nvPr/>
          </p:nvSpPr>
          <p:spPr>
            <a:xfrm>
              <a:off x="5711761" y="2805112"/>
              <a:ext cx="1030605" cy="1030604"/>
            </a:xfrm>
            <a:custGeom>
              <a:rect b="b" l="l" r="r" t="t"/>
              <a:pathLst>
                <a:path extrusionOk="0" h="1030604" w="1030605">
                  <a:moveTo>
                    <a:pt x="515303" y="0"/>
                  </a:moveTo>
                  <a:lnTo>
                    <a:pt x="697516" y="75438"/>
                  </a:lnTo>
                  <a:lnTo>
                    <a:pt x="879634" y="150971"/>
                  </a:lnTo>
                  <a:lnTo>
                    <a:pt x="955167" y="333089"/>
                  </a:lnTo>
                  <a:lnTo>
                    <a:pt x="1030605" y="515303"/>
                  </a:lnTo>
                  <a:lnTo>
                    <a:pt x="955167" y="697516"/>
                  </a:lnTo>
                  <a:lnTo>
                    <a:pt x="879634" y="879729"/>
                  </a:lnTo>
                  <a:lnTo>
                    <a:pt x="697516" y="955167"/>
                  </a:lnTo>
                  <a:lnTo>
                    <a:pt x="515303" y="1030605"/>
                  </a:lnTo>
                  <a:lnTo>
                    <a:pt x="333089" y="955167"/>
                  </a:lnTo>
                  <a:lnTo>
                    <a:pt x="150876" y="879729"/>
                  </a:lnTo>
                  <a:lnTo>
                    <a:pt x="75438" y="697516"/>
                  </a:lnTo>
                  <a:lnTo>
                    <a:pt x="0" y="515303"/>
                  </a:lnTo>
                  <a:lnTo>
                    <a:pt x="75438" y="333089"/>
                  </a:lnTo>
                  <a:lnTo>
                    <a:pt x="150876" y="150971"/>
                  </a:lnTo>
                  <a:lnTo>
                    <a:pt x="333089" y="7543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9" name="Google Shape;589;p10"/>
            <p:cNvSpPr/>
            <p:nvPr/>
          </p:nvSpPr>
          <p:spPr>
            <a:xfrm>
              <a:off x="5711761" y="3320414"/>
              <a:ext cx="515302" cy="364426"/>
            </a:xfrm>
            <a:custGeom>
              <a:rect b="b" l="l" r="r" t="t"/>
              <a:pathLst>
                <a:path extrusionOk="0" h="364426" w="515302">
                  <a:moveTo>
                    <a:pt x="150876" y="364427"/>
                  </a:moveTo>
                  <a:lnTo>
                    <a:pt x="515303"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0" name="Google Shape;590;p10"/>
            <p:cNvSpPr/>
            <p:nvPr/>
          </p:nvSpPr>
          <p:spPr>
            <a:xfrm>
              <a:off x="5862637" y="2805112"/>
              <a:ext cx="364426" cy="515302"/>
            </a:xfrm>
            <a:custGeom>
              <a:rect b="b" l="l" r="r" t="t"/>
              <a:pathLst>
                <a:path extrusionOk="0" h="515302" w="364426">
                  <a:moveTo>
                    <a:pt x="364427" y="0"/>
                  </a:moveTo>
                  <a:lnTo>
                    <a:pt x="364427" y="515303"/>
                  </a:lnTo>
                  <a:lnTo>
                    <a:pt x="0" y="15097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1" name="Google Shape;591;p10"/>
            <p:cNvSpPr/>
            <p:nvPr/>
          </p:nvSpPr>
          <p:spPr>
            <a:xfrm>
              <a:off x="6227064" y="2956083"/>
              <a:ext cx="515302" cy="364331"/>
            </a:xfrm>
            <a:custGeom>
              <a:rect b="b" l="l" r="r" t="t"/>
              <a:pathLst>
                <a:path extrusionOk="0" h="364331" w="515302">
                  <a:moveTo>
                    <a:pt x="0" y="364331"/>
                  </a:moveTo>
                  <a:lnTo>
                    <a:pt x="364331" y="0"/>
                  </a:lnTo>
                  <a:lnTo>
                    <a:pt x="515303" y="36433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2" name="Google Shape;592;p10"/>
            <p:cNvSpPr/>
            <p:nvPr/>
          </p:nvSpPr>
          <p:spPr>
            <a:xfrm>
              <a:off x="6227064" y="3320414"/>
              <a:ext cx="364331" cy="515302"/>
            </a:xfrm>
            <a:custGeom>
              <a:rect b="b" l="l" r="r" t="t"/>
              <a:pathLst>
                <a:path extrusionOk="0" h="515302" w="364331">
                  <a:moveTo>
                    <a:pt x="0" y="0"/>
                  </a:moveTo>
                  <a:lnTo>
                    <a:pt x="364331" y="364427"/>
                  </a:lnTo>
                  <a:lnTo>
                    <a:pt x="0" y="51530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93" name="Google Shape;593;p10"/>
          <p:cNvSpPr txBox="1"/>
          <p:nvPr>
            <p:ph type="title"/>
          </p:nvPr>
        </p:nvSpPr>
        <p:spPr>
          <a:xfrm>
            <a:off x="952500" y="974375"/>
            <a:ext cx="61227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SzPts val="4000"/>
              <a:buNone/>
              <a:defRPr sz="6000">
                <a:solidFill>
                  <a:srgbClr val="E7BA4B"/>
                </a:solidFill>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94" name="Google Shape;594;p10"/>
          <p:cNvSpPr txBox="1"/>
          <p:nvPr>
            <p:ph idx="1" type="body"/>
          </p:nvPr>
        </p:nvSpPr>
        <p:spPr>
          <a:xfrm>
            <a:off x="952610" y="2508425"/>
            <a:ext cx="6122700" cy="31068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95" name="Google Shape;595;p10"/>
          <p:cNvSpPr/>
          <p:nvPr/>
        </p:nvSpPr>
        <p:spPr>
          <a:xfrm flipH="1" rot="-8239866">
            <a:off x="-1678088" y="3679586"/>
            <a:ext cx="6379609" cy="3863077"/>
          </a:xfrm>
          <a:custGeom>
            <a:rect b="b" l="l" r="r" t="t"/>
            <a:pathLst>
              <a:path extrusionOk="0" h="3864563" w="6382063">
                <a:moveTo>
                  <a:pt x="0" y="3180779"/>
                </a:moveTo>
                <a:lnTo>
                  <a:pt x="2933300" y="0"/>
                </a:lnTo>
                <a:lnTo>
                  <a:pt x="6382063" y="3180434"/>
                </a:lnTo>
                <a:lnTo>
                  <a:pt x="6345172" y="3174247"/>
                </a:lnTo>
                <a:cubicBezTo>
                  <a:pt x="6042464" y="3153035"/>
                  <a:pt x="5739406" y="3278311"/>
                  <a:pt x="5499011" y="3542332"/>
                </a:cubicBezTo>
                <a:cubicBezTo>
                  <a:pt x="5316755" y="3742546"/>
                  <a:pt x="5074672" y="3864562"/>
                  <a:pt x="4809031" y="3864563"/>
                </a:cubicBezTo>
                <a:cubicBezTo>
                  <a:pt x="4475490" y="3864563"/>
                  <a:pt x="4179140" y="3672253"/>
                  <a:pt x="3991590" y="3374406"/>
                </a:cubicBezTo>
                <a:cubicBezTo>
                  <a:pt x="3779686" y="3037793"/>
                  <a:pt x="3487836" y="2848531"/>
                  <a:pt x="3138545" y="2821480"/>
                </a:cubicBezTo>
                <a:cubicBezTo>
                  <a:pt x="2967407" y="2808240"/>
                  <a:pt x="2803282" y="2761853"/>
                  <a:pt x="2660999" y="2664031"/>
                </a:cubicBezTo>
                <a:cubicBezTo>
                  <a:pt x="2546509" y="2585260"/>
                  <a:pt x="2404224" y="2618216"/>
                  <a:pt x="2321898" y="2742518"/>
                </a:cubicBezTo>
                <a:cubicBezTo>
                  <a:pt x="2208070" y="2914158"/>
                  <a:pt x="2033226" y="3024077"/>
                  <a:pt x="1837205" y="3024077"/>
                </a:cubicBezTo>
                <a:cubicBezTo>
                  <a:pt x="1829925" y="3024077"/>
                  <a:pt x="1822644" y="3023885"/>
                  <a:pt x="1815498" y="3023600"/>
                </a:cubicBezTo>
                <a:cubicBezTo>
                  <a:pt x="1552767" y="3012647"/>
                  <a:pt x="1324319" y="3094181"/>
                  <a:pt x="1108709" y="3276013"/>
                </a:cubicBezTo>
                <a:cubicBezTo>
                  <a:pt x="967879" y="3394694"/>
                  <a:pt x="796740" y="3464322"/>
                  <a:pt x="612102" y="3464322"/>
                </a:cubicBezTo>
                <a:cubicBezTo>
                  <a:pt x="418065" y="3464322"/>
                  <a:pt x="238852" y="3387455"/>
                  <a:pt x="94319" y="3257630"/>
                </a:cubicBezTo>
                <a:cubicBezTo>
                  <a:pt x="65448" y="3231698"/>
                  <a:pt x="36235" y="3207598"/>
                  <a:pt x="6653" y="3185322"/>
                </a:cubicBezTo>
                <a:close/>
              </a:path>
            </a:pathLst>
          </a:custGeom>
          <a:solidFill>
            <a:srgbClr val="F2DD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6" name="Google Shape;596;p10"/>
          <p:cNvSpPr/>
          <p:nvPr/>
        </p:nvSpPr>
        <p:spPr>
          <a:xfrm flipH="1" rot="-8239866">
            <a:off x="-1626737" y="4214748"/>
            <a:ext cx="5716834" cy="3190871"/>
          </a:xfrm>
          <a:custGeom>
            <a:rect b="b" l="l" r="r" t="t"/>
            <a:pathLst>
              <a:path extrusionOk="0" h="3192098" w="5719033">
                <a:moveTo>
                  <a:pt x="0" y="2898414"/>
                </a:moveTo>
                <a:lnTo>
                  <a:pt x="2672904" y="0"/>
                </a:lnTo>
                <a:lnTo>
                  <a:pt x="5719033" y="2809128"/>
                </a:lnTo>
                <a:lnTo>
                  <a:pt x="5553134" y="2851556"/>
                </a:lnTo>
                <a:cubicBezTo>
                  <a:pt x="5440957" y="2887708"/>
                  <a:pt x="5334773" y="2937375"/>
                  <a:pt x="5238615" y="3000264"/>
                </a:cubicBezTo>
                <a:cubicBezTo>
                  <a:pt x="5056359" y="3119422"/>
                  <a:pt x="4814277" y="3192098"/>
                  <a:pt x="4548635" y="3192098"/>
                </a:cubicBezTo>
                <a:cubicBezTo>
                  <a:pt x="4215094" y="3192098"/>
                  <a:pt x="3918745" y="3077607"/>
                  <a:pt x="3731194" y="2900252"/>
                </a:cubicBezTo>
                <a:cubicBezTo>
                  <a:pt x="3519289" y="2699846"/>
                  <a:pt x="3227440" y="2587165"/>
                  <a:pt x="2878149" y="2571068"/>
                </a:cubicBezTo>
                <a:cubicBezTo>
                  <a:pt x="2707011" y="2563162"/>
                  <a:pt x="2542886" y="2535539"/>
                  <a:pt x="2400603" y="2477342"/>
                </a:cubicBezTo>
                <a:cubicBezTo>
                  <a:pt x="2286112" y="2430479"/>
                  <a:pt x="2143829" y="2450100"/>
                  <a:pt x="2061501" y="2524014"/>
                </a:cubicBezTo>
                <a:cubicBezTo>
                  <a:pt x="1947674" y="2626218"/>
                  <a:pt x="1772830" y="2691653"/>
                  <a:pt x="1576809" y="2691654"/>
                </a:cubicBezTo>
                <a:cubicBezTo>
                  <a:pt x="1569529" y="2691654"/>
                  <a:pt x="1562249" y="2691559"/>
                  <a:pt x="1555102" y="2691368"/>
                </a:cubicBezTo>
                <a:cubicBezTo>
                  <a:pt x="1292371" y="2684891"/>
                  <a:pt x="1063922" y="2733469"/>
                  <a:pt x="848313" y="2841673"/>
                </a:cubicBezTo>
                <a:cubicBezTo>
                  <a:pt x="707483" y="2912348"/>
                  <a:pt x="536344" y="2953782"/>
                  <a:pt x="351707" y="2953782"/>
                </a:cubicBezTo>
                <a:cubicBezTo>
                  <a:pt x="254688" y="2953782"/>
                  <a:pt x="161376" y="2942352"/>
                  <a:pt x="74251" y="292125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7" name="Google Shape;597;p10"/>
          <p:cNvSpPr/>
          <p:nvPr/>
        </p:nvSpPr>
        <p:spPr>
          <a:xfrm flipH="1" rot="-8239866">
            <a:off x="-1407854" y="4839052"/>
            <a:ext cx="4902729" cy="2514940"/>
          </a:xfrm>
          <a:custGeom>
            <a:rect b="b" l="l" r="r" t="t"/>
            <a:pathLst>
              <a:path extrusionOk="0" h="2515907" w="4904615">
                <a:moveTo>
                  <a:pt x="0" y="2396607"/>
                </a:moveTo>
                <a:lnTo>
                  <a:pt x="2210140" y="0"/>
                </a:lnTo>
                <a:lnTo>
                  <a:pt x="4904615" y="2484834"/>
                </a:lnTo>
                <a:lnTo>
                  <a:pt x="4857279" y="2498193"/>
                </a:lnTo>
                <a:cubicBezTo>
                  <a:pt x="4794633" y="2509758"/>
                  <a:pt x="4728967" y="2515907"/>
                  <a:pt x="4661299" y="2515907"/>
                </a:cubicBezTo>
                <a:cubicBezTo>
                  <a:pt x="4551441" y="2515907"/>
                  <a:pt x="4446879" y="2499715"/>
                  <a:pt x="4351846" y="2470378"/>
                </a:cubicBezTo>
                <a:cubicBezTo>
                  <a:pt x="4219488" y="2429611"/>
                  <a:pt x="4085808" y="2427801"/>
                  <a:pt x="3951465" y="2464949"/>
                </a:cubicBezTo>
                <a:cubicBezTo>
                  <a:pt x="3832606" y="2497810"/>
                  <a:pt x="3703426" y="2515907"/>
                  <a:pt x="3568420" y="2515907"/>
                </a:cubicBezTo>
                <a:cubicBezTo>
                  <a:pt x="3269292" y="2515907"/>
                  <a:pt x="2998887" y="2427420"/>
                  <a:pt x="2805115" y="2284736"/>
                </a:cubicBezTo>
                <a:cubicBezTo>
                  <a:pt x="2658726" y="2177008"/>
                  <a:pt x="2452910" y="2141480"/>
                  <a:pt x="2254639" y="2189676"/>
                </a:cubicBezTo>
                <a:cubicBezTo>
                  <a:pt x="2147297" y="2215775"/>
                  <a:pt x="2032410" y="2229872"/>
                  <a:pt x="1912891" y="2229872"/>
                </a:cubicBezTo>
                <a:cubicBezTo>
                  <a:pt x="1756842" y="2229872"/>
                  <a:pt x="1608602" y="2205773"/>
                  <a:pt x="1475051" y="2162435"/>
                </a:cubicBezTo>
                <a:cubicBezTo>
                  <a:pt x="1272016" y="2096617"/>
                  <a:pt x="1045683" y="2125192"/>
                  <a:pt x="885929" y="2236919"/>
                </a:cubicBezTo>
                <a:cubicBezTo>
                  <a:pt x="723526" y="2350553"/>
                  <a:pt x="501694" y="2420467"/>
                  <a:pt x="257362" y="2420467"/>
                </a:cubicBezTo>
                <a:cubicBezTo>
                  <a:pt x="177947" y="2420467"/>
                  <a:pt x="100915" y="2413037"/>
                  <a:pt x="27589" y="2399226"/>
                </a:cubicBezTo>
                <a:close/>
              </a:path>
            </a:pathLst>
          </a:custGeom>
          <a:solidFill>
            <a:srgbClr val="43BD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8" name="Google Shape;598;p10"/>
          <p:cNvSpPr/>
          <p:nvPr/>
        </p:nvSpPr>
        <p:spPr>
          <a:xfrm flipH="1" rot="-8239866">
            <a:off x="-1008869" y="5380197"/>
            <a:ext cx="3279151" cy="1734044"/>
          </a:xfrm>
          <a:custGeom>
            <a:rect b="b" l="l" r="r" t="t"/>
            <a:pathLst>
              <a:path extrusionOk="0" h="1734711" w="3280412">
                <a:moveTo>
                  <a:pt x="0" y="1734711"/>
                </a:moveTo>
                <a:lnTo>
                  <a:pt x="1599743" y="0"/>
                </a:lnTo>
                <a:lnTo>
                  <a:pt x="3280412" y="1549905"/>
                </a:lnTo>
                <a:lnTo>
                  <a:pt x="3248266" y="1558285"/>
                </a:lnTo>
                <a:cubicBezTo>
                  <a:pt x="3185743" y="1571180"/>
                  <a:pt x="3119697" y="1578086"/>
                  <a:pt x="3051400" y="1578085"/>
                </a:cubicBezTo>
                <a:cubicBezTo>
                  <a:pt x="2905145" y="1578085"/>
                  <a:pt x="2769081" y="1546367"/>
                  <a:pt x="2655915" y="1492075"/>
                </a:cubicBezTo>
                <a:cubicBezTo>
                  <a:pt x="2470085" y="1402825"/>
                  <a:pt x="2251960" y="1389300"/>
                  <a:pt x="2047731" y="1454260"/>
                </a:cubicBezTo>
                <a:cubicBezTo>
                  <a:pt x="1920800" y="1494551"/>
                  <a:pt x="1780501" y="1516935"/>
                  <a:pt x="1632923" y="1516935"/>
                </a:cubicBezTo>
                <a:cubicBezTo>
                  <a:pt x="1499507" y="1516935"/>
                  <a:pt x="1371914" y="1498647"/>
                  <a:pt x="1254910" y="1465309"/>
                </a:cubicBezTo>
                <a:cubicBezTo>
                  <a:pt x="1019445" y="1398253"/>
                  <a:pt x="766907" y="1433686"/>
                  <a:pt x="583724" y="1559512"/>
                </a:cubicBezTo>
                <a:cubicBezTo>
                  <a:pt x="463708" y="1641950"/>
                  <a:pt x="311679" y="1700547"/>
                  <a:pt x="142433" y="1724692"/>
                </a:cubicBezTo>
                <a:close/>
              </a:path>
            </a:pathLst>
          </a:custGeom>
          <a:solidFill>
            <a:srgbClr val="2DA3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9" name="Google Shape;599;p10"/>
          <p:cNvSpPr/>
          <p:nvPr/>
        </p:nvSpPr>
        <p:spPr>
          <a:xfrm flipH="1" rot="-8239866">
            <a:off x="-476645" y="5955731"/>
            <a:ext cx="1375277" cy="918649"/>
          </a:xfrm>
          <a:custGeom>
            <a:rect b="b" l="l" r="r" t="t"/>
            <a:pathLst>
              <a:path extrusionOk="0" h="919002" w="1375806">
                <a:moveTo>
                  <a:pt x="0" y="913756"/>
                </a:moveTo>
                <a:lnTo>
                  <a:pt x="842662" y="0"/>
                </a:lnTo>
                <a:lnTo>
                  <a:pt x="1375806" y="491663"/>
                </a:lnTo>
                <a:lnTo>
                  <a:pt x="1243631" y="518359"/>
                </a:lnTo>
                <a:cubicBezTo>
                  <a:pt x="1098964" y="559554"/>
                  <a:pt x="971669" y="621158"/>
                  <a:pt x="864591" y="702358"/>
                </a:cubicBezTo>
                <a:cubicBezTo>
                  <a:pt x="675054" y="845995"/>
                  <a:pt x="375396" y="931434"/>
                  <a:pt x="38150" y="91752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0" name="Google Shape;600;p10"/>
          <p:cNvSpPr/>
          <p:nvPr/>
        </p:nvSpPr>
        <p:spPr>
          <a:xfrm flipH="1" rot="-8239866">
            <a:off x="-281630" y="6350972"/>
            <a:ext cx="859418" cy="534650"/>
          </a:xfrm>
          <a:custGeom>
            <a:rect b="b" l="l" r="r" t="t"/>
            <a:pathLst>
              <a:path extrusionOk="0" h="534856" w="859749">
                <a:moveTo>
                  <a:pt x="0" y="534856"/>
                </a:moveTo>
                <a:lnTo>
                  <a:pt x="493242" y="0"/>
                </a:lnTo>
                <a:lnTo>
                  <a:pt x="859749" y="337992"/>
                </a:lnTo>
                <a:lnTo>
                  <a:pt x="690594" y="372360"/>
                </a:lnTo>
                <a:cubicBezTo>
                  <a:pt x="627303" y="388855"/>
                  <a:pt x="568710" y="408036"/>
                  <a:pt x="515170" y="429848"/>
                </a:cubicBezTo>
                <a:cubicBezTo>
                  <a:pt x="420402" y="468423"/>
                  <a:pt x="298104" y="499190"/>
                  <a:pt x="157342" y="519383"/>
                </a:cubicBezTo>
                <a:close/>
              </a:path>
            </a:pathLst>
          </a:custGeom>
          <a:solidFill>
            <a:srgbClr val="1B96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1" name="Google Shape;601;p10"/>
          <p:cNvSpPr txBox="1"/>
          <p:nvPr/>
        </p:nvSpPr>
        <p:spPr>
          <a:xfrm rot="5400000">
            <a:off x="-679350" y="5597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homeppt</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4000"/>
              <a:buFont typeface="Griffy"/>
              <a:buNone/>
              <a:defRPr b="1" i="0" sz="4000" u="none" cap="none" strike="noStrike">
                <a:solidFill>
                  <a:schemeClr val="dk1"/>
                </a:solidFill>
                <a:latin typeface="Griffy"/>
                <a:ea typeface="Griffy"/>
                <a:cs typeface="Griffy"/>
                <a:sym typeface="Griffy"/>
              </a:defRPr>
            </a:lvl1pPr>
            <a:lvl2pPr lvl="1" marR="0" rtl="0" algn="l">
              <a:lnSpc>
                <a:spcPct val="100000"/>
              </a:lnSpc>
              <a:spcBef>
                <a:spcPts val="0"/>
              </a:spcBef>
              <a:spcAft>
                <a:spcPts val="0"/>
              </a:spcAft>
              <a:buClr>
                <a:schemeClr val="dk1"/>
              </a:buClr>
              <a:buSzPts val="4000"/>
              <a:buFont typeface="Griffy"/>
              <a:buNone/>
              <a:defRPr b="1" i="0" sz="4000" u="none" cap="none" strike="noStrike">
                <a:solidFill>
                  <a:schemeClr val="dk1"/>
                </a:solidFill>
                <a:latin typeface="Griffy"/>
                <a:ea typeface="Griffy"/>
                <a:cs typeface="Griffy"/>
                <a:sym typeface="Griffy"/>
              </a:defRPr>
            </a:lvl2pPr>
            <a:lvl3pPr lvl="2" marR="0" rtl="0" algn="l">
              <a:lnSpc>
                <a:spcPct val="100000"/>
              </a:lnSpc>
              <a:spcBef>
                <a:spcPts val="0"/>
              </a:spcBef>
              <a:spcAft>
                <a:spcPts val="0"/>
              </a:spcAft>
              <a:buClr>
                <a:schemeClr val="dk1"/>
              </a:buClr>
              <a:buSzPts val="4000"/>
              <a:buFont typeface="Griffy"/>
              <a:buNone/>
              <a:defRPr b="1" i="0" sz="4000" u="none" cap="none" strike="noStrike">
                <a:solidFill>
                  <a:schemeClr val="dk1"/>
                </a:solidFill>
                <a:latin typeface="Griffy"/>
                <a:ea typeface="Griffy"/>
                <a:cs typeface="Griffy"/>
                <a:sym typeface="Griffy"/>
              </a:defRPr>
            </a:lvl3pPr>
            <a:lvl4pPr lvl="3" marR="0" rtl="0" algn="l">
              <a:lnSpc>
                <a:spcPct val="100000"/>
              </a:lnSpc>
              <a:spcBef>
                <a:spcPts val="0"/>
              </a:spcBef>
              <a:spcAft>
                <a:spcPts val="0"/>
              </a:spcAft>
              <a:buClr>
                <a:schemeClr val="dk1"/>
              </a:buClr>
              <a:buSzPts val="4000"/>
              <a:buFont typeface="Griffy"/>
              <a:buNone/>
              <a:defRPr b="1" i="0" sz="4000" u="none" cap="none" strike="noStrike">
                <a:solidFill>
                  <a:schemeClr val="dk1"/>
                </a:solidFill>
                <a:latin typeface="Griffy"/>
                <a:ea typeface="Griffy"/>
                <a:cs typeface="Griffy"/>
                <a:sym typeface="Griffy"/>
              </a:defRPr>
            </a:lvl4pPr>
            <a:lvl5pPr lvl="4" marR="0" rtl="0" algn="l">
              <a:lnSpc>
                <a:spcPct val="100000"/>
              </a:lnSpc>
              <a:spcBef>
                <a:spcPts val="0"/>
              </a:spcBef>
              <a:spcAft>
                <a:spcPts val="0"/>
              </a:spcAft>
              <a:buClr>
                <a:schemeClr val="dk1"/>
              </a:buClr>
              <a:buSzPts val="4000"/>
              <a:buFont typeface="Griffy"/>
              <a:buNone/>
              <a:defRPr b="1" i="0" sz="4000" u="none" cap="none" strike="noStrike">
                <a:solidFill>
                  <a:schemeClr val="dk1"/>
                </a:solidFill>
                <a:latin typeface="Griffy"/>
                <a:ea typeface="Griffy"/>
                <a:cs typeface="Griffy"/>
                <a:sym typeface="Griffy"/>
              </a:defRPr>
            </a:lvl5pPr>
            <a:lvl6pPr lvl="5" marR="0" rtl="0" algn="l">
              <a:lnSpc>
                <a:spcPct val="100000"/>
              </a:lnSpc>
              <a:spcBef>
                <a:spcPts val="0"/>
              </a:spcBef>
              <a:spcAft>
                <a:spcPts val="0"/>
              </a:spcAft>
              <a:buClr>
                <a:schemeClr val="dk1"/>
              </a:buClr>
              <a:buSzPts val="4000"/>
              <a:buFont typeface="Griffy"/>
              <a:buNone/>
              <a:defRPr b="1" i="0" sz="4000" u="none" cap="none" strike="noStrike">
                <a:solidFill>
                  <a:schemeClr val="dk1"/>
                </a:solidFill>
                <a:latin typeface="Griffy"/>
                <a:ea typeface="Griffy"/>
                <a:cs typeface="Griffy"/>
                <a:sym typeface="Griffy"/>
              </a:defRPr>
            </a:lvl6pPr>
            <a:lvl7pPr lvl="6" marR="0" rtl="0" algn="l">
              <a:lnSpc>
                <a:spcPct val="100000"/>
              </a:lnSpc>
              <a:spcBef>
                <a:spcPts val="0"/>
              </a:spcBef>
              <a:spcAft>
                <a:spcPts val="0"/>
              </a:spcAft>
              <a:buClr>
                <a:schemeClr val="dk1"/>
              </a:buClr>
              <a:buSzPts val="4000"/>
              <a:buFont typeface="Griffy"/>
              <a:buNone/>
              <a:defRPr b="1" i="0" sz="4000" u="none" cap="none" strike="noStrike">
                <a:solidFill>
                  <a:schemeClr val="dk1"/>
                </a:solidFill>
                <a:latin typeface="Griffy"/>
                <a:ea typeface="Griffy"/>
                <a:cs typeface="Griffy"/>
                <a:sym typeface="Griffy"/>
              </a:defRPr>
            </a:lvl7pPr>
            <a:lvl8pPr lvl="7" marR="0" rtl="0" algn="l">
              <a:lnSpc>
                <a:spcPct val="100000"/>
              </a:lnSpc>
              <a:spcBef>
                <a:spcPts val="0"/>
              </a:spcBef>
              <a:spcAft>
                <a:spcPts val="0"/>
              </a:spcAft>
              <a:buClr>
                <a:schemeClr val="dk1"/>
              </a:buClr>
              <a:buSzPts val="4000"/>
              <a:buFont typeface="Griffy"/>
              <a:buNone/>
              <a:defRPr b="1" i="0" sz="4000" u="none" cap="none" strike="noStrike">
                <a:solidFill>
                  <a:schemeClr val="dk1"/>
                </a:solidFill>
                <a:latin typeface="Griffy"/>
                <a:ea typeface="Griffy"/>
                <a:cs typeface="Griffy"/>
                <a:sym typeface="Griffy"/>
              </a:defRPr>
            </a:lvl8pPr>
            <a:lvl9pPr lvl="8" marR="0" rtl="0" algn="l">
              <a:lnSpc>
                <a:spcPct val="100000"/>
              </a:lnSpc>
              <a:spcBef>
                <a:spcPts val="0"/>
              </a:spcBef>
              <a:spcAft>
                <a:spcPts val="0"/>
              </a:spcAft>
              <a:buClr>
                <a:schemeClr val="dk1"/>
              </a:buClr>
              <a:buSzPts val="4000"/>
              <a:buFont typeface="Griffy"/>
              <a:buNone/>
              <a:defRPr b="1" i="0" sz="4000" u="none" cap="none" strike="noStrike">
                <a:solidFill>
                  <a:schemeClr val="dk1"/>
                </a:solidFill>
                <a:latin typeface="Griffy"/>
                <a:ea typeface="Griffy"/>
                <a:cs typeface="Griffy"/>
                <a:sym typeface="Griffy"/>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marR="0" rtl="0" algn="l">
              <a:lnSpc>
                <a:spcPct val="115000"/>
              </a:lnSpc>
              <a:spcBef>
                <a:spcPts val="0"/>
              </a:spcBef>
              <a:spcAft>
                <a:spcPts val="0"/>
              </a:spcAft>
              <a:buClr>
                <a:schemeClr val="dk2"/>
              </a:buClr>
              <a:buSzPts val="1900"/>
              <a:buFont typeface="EB Garamond"/>
              <a:buChar char="●"/>
              <a:defRPr b="0" i="0" sz="1900" u="none" cap="none" strike="noStrike">
                <a:solidFill>
                  <a:schemeClr val="dk2"/>
                </a:solidFill>
                <a:latin typeface="EB Garamond"/>
                <a:ea typeface="EB Garamond"/>
                <a:cs typeface="EB Garamond"/>
                <a:sym typeface="EB Garamond"/>
              </a:defRPr>
            </a:lvl1pPr>
            <a:lvl2pPr indent="-349250" lvl="1" marL="914400" marR="0" rtl="0" algn="l">
              <a:lnSpc>
                <a:spcPct val="115000"/>
              </a:lnSpc>
              <a:spcBef>
                <a:spcPts val="2100"/>
              </a:spcBef>
              <a:spcAft>
                <a:spcPts val="0"/>
              </a:spcAft>
              <a:buClr>
                <a:schemeClr val="dk2"/>
              </a:buClr>
              <a:buSzPts val="1900"/>
              <a:buFont typeface="EB Garamond"/>
              <a:buChar char="○"/>
              <a:defRPr b="0" i="0" sz="1900" u="none" cap="none" strike="noStrike">
                <a:solidFill>
                  <a:schemeClr val="dk2"/>
                </a:solidFill>
                <a:latin typeface="EB Garamond"/>
                <a:ea typeface="EB Garamond"/>
                <a:cs typeface="EB Garamond"/>
                <a:sym typeface="EB Garamond"/>
              </a:defRPr>
            </a:lvl2pPr>
            <a:lvl3pPr indent="-349250" lvl="2" marL="1371600" marR="0" rtl="0" algn="l">
              <a:lnSpc>
                <a:spcPct val="115000"/>
              </a:lnSpc>
              <a:spcBef>
                <a:spcPts val="2100"/>
              </a:spcBef>
              <a:spcAft>
                <a:spcPts val="0"/>
              </a:spcAft>
              <a:buClr>
                <a:schemeClr val="dk2"/>
              </a:buClr>
              <a:buSzPts val="1900"/>
              <a:buFont typeface="EB Garamond"/>
              <a:buChar char="■"/>
              <a:defRPr b="0" i="0" sz="1900" u="none" cap="none" strike="noStrike">
                <a:solidFill>
                  <a:schemeClr val="dk2"/>
                </a:solidFill>
                <a:latin typeface="EB Garamond"/>
                <a:ea typeface="EB Garamond"/>
                <a:cs typeface="EB Garamond"/>
                <a:sym typeface="EB Garamond"/>
              </a:defRPr>
            </a:lvl3pPr>
            <a:lvl4pPr indent="-349250" lvl="3" marL="1828800" marR="0" rtl="0" algn="l">
              <a:lnSpc>
                <a:spcPct val="115000"/>
              </a:lnSpc>
              <a:spcBef>
                <a:spcPts val="2100"/>
              </a:spcBef>
              <a:spcAft>
                <a:spcPts val="0"/>
              </a:spcAft>
              <a:buClr>
                <a:schemeClr val="dk2"/>
              </a:buClr>
              <a:buSzPts val="1900"/>
              <a:buFont typeface="EB Garamond"/>
              <a:buChar char="●"/>
              <a:defRPr b="0" i="0" sz="1900" u="none" cap="none" strike="noStrike">
                <a:solidFill>
                  <a:schemeClr val="dk2"/>
                </a:solidFill>
                <a:latin typeface="EB Garamond"/>
                <a:ea typeface="EB Garamond"/>
                <a:cs typeface="EB Garamond"/>
                <a:sym typeface="EB Garamond"/>
              </a:defRPr>
            </a:lvl4pPr>
            <a:lvl5pPr indent="-349250" lvl="4" marL="2286000" marR="0" rtl="0" algn="l">
              <a:lnSpc>
                <a:spcPct val="115000"/>
              </a:lnSpc>
              <a:spcBef>
                <a:spcPts val="2100"/>
              </a:spcBef>
              <a:spcAft>
                <a:spcPts val="0"/>
              </a:spcAft>
              <a:buClr>
                <a:schemeClr val="dk2"/>
              </a:buClr>
              <a:buSzPts val="1900"/>
              <a:buFont typeface="EB Garamond"/>
              <a:buChar char="○"/>
              <a:defRPr b="0" i="0" sz="1900" u="none" cap="none" strike="noStrike">
                <a:solidFill>
                  <a:schemeClr val="dk2"/>
                </a:solidFill>
                <a:latin typeface="EB Garamond"/>
                <a:ea typeface="EB Garamond"/>
                <a:cs typeface="EB Garamond"/>
                <a:sym typeface="EB Garamond"/>
              </a:defRPr>
            </a:lvl5pPr>
            <a:lvl6pPr indent="-349250" lvl="5" marL="2743200" marR="0" rtl="0" algn="l">
              <a:lnSpc>
                <a:spcPct val="115000"/>
              </a:lnSpc>
              <a:spcBef>
                <a:spcPts val="2100"/>
              </a:spcBef>
              <a:spcAft>
                <a:spcPts val="0"/>
              </a:spcAft>
              <a:buClr>
                <a:schemeClr val="dk2"/>
              </a:buClr>
              <a:buSzPts val="1900"/>
              <a:buFont typeface="EB Garamond"/>
              <a:buChar char="■"/>
              <a:defRPr b="0" i="0" sz="1900" u="none" cap="none" strike="noStrike">
                <a:solidFill>
                  <a:schemeClr val="dk2"/>
                </a:solidFill>
                <a:latin typeface="EB Garamond"/>
                <a:ea typeface="EB Garamond"/>
                <a:cs typeface="EB Garamond"/>
                <a:sym typeface="EB Garamond"/>
              </a:defRPr>
            </a:lvl6pPr>
            <a:lvl7pPr indent="-349250" lvl="6" marL="3200400" marR="0" rtl="0" algn="l">
              <a:lnSpc>
                <a:spcPct val="115000"/>
              </a:lnSpc>
              <a:spcBef>
                <a:spcPts val="2100"/>
              </a:spcBef>
              <a:spcAft>
                <a:spcPts val="0"/>
              </a:spcAft>
              <a:buClr>
                <a:schemeClr val="dk2"/>
              </a:buClr>
              <a:buSzPts val="1900"/>
              <a:buFont typeface="EB Garamond"/>
              <a:buChar char="●"/>
              <a:defRPr b="0" i="0" sz="1900" u="none" cap="none" strike="noStrike">
                <a:solidFill>
                  <a:schemeClr val="dk2"/>
                </a:solidFill>
                <a:latin typeface="EB Garamond"/>
                <a:ea typeface="EB Garamond"/>
                <a:cs typeface="EB Garamond"/>
                <a:sym typeface="EB Garamond"/>
              </a:defRPr>
            </a:lvl7pPr>
            <a:lvl8pPr indent="-349250" lvl="7" marL="3657600" marR="0" rtl="0" algn="l">
              <a:lnSpc>
                <a:spcPct val="115000"/>
              </a:lnSpc>
              <a:spcBef>
                <a:spcPts val="2100"/>
              </a:spcBef>
              <a:spcAft>
                <a:spcPts val="0"/>
              </a:spcAft>
              <a:buClr>
                <a:schemeClr val="dk2"/>
              </a:buClr>
              <a:buSzPts val="1900"/>
              <a:buFont typeface="EB Garamond"/>
              <a:buChar char="○"/>
              <a:defRPr b="0" i="0" sz="1900" u="none" cap="none" strike="noStrike">
                <a:solidFill>
                  <a:schemeClr val="dk2"/>
                </a:solidFill>
                <a:latin typeface="EB Garamond"/>
                <a:ea typeface="EB Garamond"/>
                <a:cs typeface="EB Garamond"/>
                <a:sym typeface="EB Garamond"/>
              </a:defRPr>
            </a:lvl8pPr>
            <a:lvl9pPr indent="-349250" lvl="8" marL="4114800" marR="0" rtl="0" algn="l">
              <a:lnSpc>
                <a:spcPct val="115000"/>
              </a:lnSpc>
              <a:spcBef>
                <a:spcPts val="2100"/>
              </a:spcBef>
              <a:spcAft>
                <a:spcPts val="2100"/>
              </a:spcAft>
              <a:buClr>
                <a:schemeClr val="dk2"/>
              </a:buClr>
              <a:buSzPts val="1900"/>
              <a:buFont typeface="EB Garamond"/>
              <a:buChar char="■"/>
              <a:defRPr b="0" i="0" sz="1900" u="none" cap="none" strike="noStrike">
                <a:solidFill>
                  <a:schemeClr val="dk2"/>
                </a:solidFill>
                <a:latin typeface="EB Garamond"/>
                <a:ea typeface="EB Garamond"/>
                <a:cs typeface="EB Garamond"/>
                <a:sym typeface="EB Garamond"/>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homeppt</a:t>
            </a:r>
            <a:endParaRPr b="0" i="0" sz="14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docs.google.com/document/d/1EVSy4D59A_FAcK9li5v_nKYYoSsaPvqnvqcO1yaUEQE/edit"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www.amazon.com/Girl-All-Gifts-M-Carey-ebook/dp/B00CO7FLFG/ref=sr_1_1?crid=OZ73PFGSBKUL&amp;dib=eyJ2IjoiMSJ9.Ar8JEetdqzq-Eg6tHS6wAhj_X3mvqZL1Ib18hQqvnpo9hVsWBPI9vuRog3RFc2_YTSmxjeRqsdtmsEcybAl2Q87dxCwbNatPgq4q0SZ16BmJalz88GQSNP0sqdZewwpXfXjGoZXjv-s5nDcLCgoiwMbjfxDoyCTZWCgTbumxx1WJoxgvyPeKw7t69LBAgtMtaPUs9aHmnzKCt76G3ukfoIJiVwfnZqI2e8FHJtX71Zw.UNTlPRJbeWO107Y8QHp-K9tGkWyBYlHu8fKPQI-ZbO0&amp;dib_tag=se&amp;keywords=the+girl+with+the+gifts&amp;qid=1715618682&amp;s=books&amp;sprefix=the+girl+with+the+gift%2Cstripbooks%2C137&amp;sr=1-1" TargetMode="External"/><Relationship Id="rId4" Type="http://schemas.openxmlformats.org/officeDocument/2006/relationships/image" Target="../media/image16.png"/><Relationship Id="rId11" Type="http://schemas.openxmlformats.org/officeDocument/2006/relationships/hyperlink" Target="https://docs.google.com/document/d/1XWHgOvNhWvuAYsYa4vHZJggRl8EudVBVPJ9fYIcaEU0/copy" TargetMode="External"/><Relationship Id="rId10" Type="http://schemas.openxmlformats.org/officeDocument/2006/relationships/image" Target="../media/image24.png"/><Relationship Id="rId9" Type="http://schemas.openxmlformats.org/officeDocument/2006/relationships/hyperlink" Target="https://www.amazon.com/We-Were-Liars-Lockhart-ebook/dp/B00FPOSDGY/ref=sr_1_1?crid=A3NFFQE7DQ8O&amp;dib=eyJ2IjoiMSJ9.DKWAH7YYx_3jfe-3IY-lhWP2sHNtA9H9nK9yRIvvw_uOKdgg1uOtBJmgt-F2P_eE4JOevA1VcMsq07x0FFH_eBWxqwJWYPAKqrMZ831sil4Rh1schBfbeubWGqrjs78-lSh6K1afspXKjPuhzXsMaCJj6oWppgJvjxvjGBe93Uabt9cwHQQ8ws-Esl9FfEI8mf7yfM5SuKMZP0AG87Lc7VMms39SXmU2tfnY5Sq694o.myx3U1ujm8Yh0tB73uE-TRtcjKI-Kkqi7VC8fpLl8Es&amp;dib_tag=se&amp;keywords=we+were+liars&amp;qid=1715618824&amp;s=books&amp;sprefix=we+were+liars%2Cstripbooks%2C116&amp;sr=1-1" TargetMode="External"/><Relationship Id="rId5" Type="http://schemas.openxmlformats.org/officeDocument/2006/relationships/hyperlink" Target="https://www.amazon.com/Born-Crime-Stories-African-Childhood/dp/0399588191/ref=sr_1_1?crid=22XXFL212F8S2&amp;dib=eyJ2IjoiMSJ9.7QtVwq-L8mT4BIu_Du9-rhtkFxkrCkJswwEUJuzym3nkRfgwUa1S-dT4m0j259-0wFa-0FkpYqW8oD_Pbs5NR_b7a6HW38sdaC4R38G2FaBOQYC8XCqlUZAZ6dsjB-izwCiBC1b0PgRgpsfyYeA__rns8V650AYTh0uLewPZSjq23eHn2HWPot9JJAUcc6UAgbpBbUSi7ZVaIyKuFF6UNy3ebllms7ffBuFSK-VuThw.TH8YuKvQSep_6DyJ88SjW6npxkrCHtnQwjgiS2VAnDg&amp;dib_tag=se&amp;keywords=born+a+crime+by+trevor+noah&amp;qid=1715618737&amp;s=books&amp;sprefix=born+a+c%2Cstripbooks%2C116&amp;sr=1-1" TargetMode="External"/><Relationship Id="rId6" Type="http://schemas.openxmlformats.org/officeDocument/2006/relationships/image" Target="../media/image20.png"/><Relationship Id="rId7" Type="http://schemas.openxmlformats.org/officeDocument/2006/relationships/hyperlink" Target="https://www.amazon.com/Tomorrow-novel-Gabrielle-Zevin-ebook/dp/B09JBCGQB8/ref=sr_1_1?crid=PHVBMKPTZUM3&amp;dib=eyJ2IjoiMSJ9.7AWKLyWGpDcwaMCo3Rxlu24DmsvMQvYYVQ9ab9GzoCYCb9YCzpNYbWp7Vix1R3pzWaAdUn62U0bYuJrLwmABVAn-OEC9kO4nE4DJaH2fl5xvkBLIWi-zt6qfumS2bvosbaRvsnQZIKtkh6NPRxRWeit04EdmGoOL_HKhNllnSEriF3Y3FgOXbfN32fOKjwxg4Q0a6VlcXvazZc2elVwmD__E-OwQjvQtV-HtPDHl7yo.DMA3RPYfsB0oz6ZUm-4wdfES0gVdy456_XDMplKtmyM&amp;dib_tag=se&amp;keywords=tomorrow%2C+and+tomorrow%2C+and+tomorrow+a+novel&amp;qid=1715618788&amp;s=books&amp;sprefix=tomo%2Cstripbooks%2C107&amp;sr=1-1" TargetMode="External"/><Relationship Id="rId8"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www.amazon.com/Clockwork-Orange-Anthony-Burgess/dp/0393341763/ref=sr_1_1?crid=QRF2I0AZNZT3&amp;dib=eyJ2IjoiMSJ9.L_C2LOrPFHyPaSXnGXzjb8jIaSHPDJRdY_gtXRaQwF_x1hG5tW44G0indlHprM85uc--ZWymS1WjgR78Pc5pzzVk_XrDTmXRqthmNdNowSz4l2hejXvgwWGLt9SzMuQG46ahhxEmVairoiSR_xaZkJo_FArn8SrEIPy1TsdqakMlE0qHmk31SeNR7guBPRKfHb2FKZ3ryuBu1V5Tdm9JtqXsPTlfAY8lKgq9KmT7E5E.TvE87zZu3lBr0bv_Hl65dCD1UewrMS8uXl_gAoG5JxU&amp;dib_tag=se&amp;keywords=a+clockwork+orange&amp;qid=1715618583&amp;s=books&amp;sprefix=a+clockwork+orange%2Cstripbooks%2C128&amp;sr=1-1" TargetMode="External"/><Relationship Id="rId4" Type="http://schemas.openxmlformats.org/officeDocument/2006/relationships/image" Target="../media/image23.png"/><Relationship Id="rId5" Type="http://schemas.openxmlformats.org/officeDocument/2006/relationships/hyperlink" Target="https://docs.google.com/document/d/1AmuyYddfr2O0BePw1e8-GLObaJGIQyVk0qvDuJqNm_g/cop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www.amazon.com/Stranger-Albert-Camus/dp/0679720200/ref=sr_1_1?crid=2PWEGIF6UHU3F&amp;dib=eyJ2IjoiMSJ9.DQbwzYyLpB6Q20Zttrt6gSNAnQWUB3gNNm8opZ6p1i6ntpLtZNJLBKVKo0Ve77LiWeJS6te8cppm4dUPVfJ4ob64bbrbo3haGSWAc2oXhpwuJybAyuOpw9Zf8G3Myl-tIdfnpAVWVULsvU0smUOkrhl8MlcpUWg8kwOeJl9mUw1miV5-N5fGXnAW0exZwMOTtDf8W-few37KJOK2T0_tbQ8K9Y2WFIuYP19yIRTrt1I.6B4PJBPgvR4B14feMF7IjS8VhAgQ254_4UhCZphng-0&amp;dib_tag=se&amp;keywords=the+stranger+by+albert+camus&amp;qid=1715616355&amp;s=books&amp;sprefix=the+stranger%2Cstripbooks%2C162&amp;sr=1-1" TargetMode="External"/><Relationship Id="rId4" Type="http://schemas.openxmlformats.org/officeDocument/2006/relationships/image" Target="../media/image21.png"/><Relationship Id="rId5" Type="http://schemas.openxmlformats.org/officeDocument/2006/relationships/hyperlink" Target="https://docs.google.com/document/d/19v_CVzcGvGF0ywI22SMZa7QQdjIrsjCJk56ANTuTSJ0/edit?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www.amazon.com/Turning-15-Road-Freedom-Voting/dp/0147512166" TargetMode="External"/><Relationship Id="rId4" Type="http://schemas.openxmlformats.org/officeDocument/2006/relationships/image" Target="../media/image5.png"/><Relationship Id="rId11" Type="http://schemas.openxmlformats.org/officeDocument/2006/relationships/hyperlink" Target="https://docs.google.com/document/d/1XDZybs84aghMWvhL-LP2CKoF1LU_mhWj14Qux7ty6mo/copy" TargetMode="External"/><Relationship Id="rId10" Type="http://schemas.openxmlformats.org/officeDocument/2006/relationships/image" Target="../media/image3.png"/><Relationship Id="rId9" Type="http://schemas.openxmlformats.org/officeDocument/2006/relationships/hyperlink" Target="https://www.amazon.com/House-Cerulean-Sea-TJ-Klune-ebook/dp/B07QPHT8CB/ref=sr_1_1?crid=3EZQ4J2CQRVR2&amp;dib=eyJ2IjoiMSJ9.PJ4k6fUmDRUCttowZEX4AKvvlIs8-jiUf6xU0jtWmh7275MlTzILiGt-IuuWLa_z3EGZg_LwSeFz1BS05I37GYPeO5xTG1Jad7h7dmERvdqo8JPZ6vr6VCy3iYujmnTuXUZVHQHIBaUasPE81LQownB5TfWxCOF19hK0wNlOQ8-OCTTdK9DXgLXcTWpaWL1qm_JbKjXAldj-W6sbvhxxpHjPYSoed76e17oS3tOqA54.MIWnfPrE3BAWcfhhmbVBaXLCnBVBBTILP28rrs1ywqc&amp;dib_tag=se&amp;keywords=the+house+in+the+cerulean+sea&amp;qid=1715614886&amp;s=books&amp;sprefix=the+house+in+the+cerulean+sea%2Cstripbooks%2C166&amp;sr=1-1" TargetMode="External"/><Relationship Id="rId5" Type="http://schemas.openxmlformats.org/officeDocument/2006/relationships/hyperlink" Target="https://www.amazon.com/Sunshine-Jarrett-J-Krosoczka/dp/1338356313/ref=sr_1_1?crid=1JGCICSMZJGXN&amp;dib=eyJ2IjoiMSJ9._SZq-lfFN7j5oPHlavDBqpLxzZAdcu6btfDH7I7eUCEjgyjJ0xdtykM8PctsHzNfmV0SNZAvgbsrWpqhPtAVJvpfzYCh4k1pTSQLJvhzVHzx0syzWK-eu54UsfcJNuf-HvTUj-bW51etQr4lUhiF2wKX8dPDIx6i6W2W23SJvLmPXnYAiO7NcY3YFXmRhAqIW4jiEkvX3HxGj3sxDVh1dePVQIpXZfYp__L3DRZfCiU.VmiO3Ysk-tYPPo9-Hgmj0dhE4ksqPfzqpzAMC1u2Gno&amp;dib_tag=se&amp;keywords=sunshine+a+graphic+novel&amp;qid=1715614781&amp;s=books&amp;sprefix=sunshine+a+graphic+nove%2Cstripbooks%2C155&amp;sr=1-1" TargetMode="External"/><Relationship Id="rId6" Type="http://schemas.openxmlformats.org/officeDocument/2006/relationships/image" Target="../media/image2.png"/><Relationship Id="rId7" Type="http://schemas.openxmlformats.org/officeDocument/2006/relationships/hyperlink" Target="https://www.amazon.com/Boy-Wooden-Box-Impossible-Schindlers/dp/1442497823/ref=sr_1_1?crid=66TWRR8HRBV&amp;dib=eyJ2IjoiMSJ9.54wQOhBZbFPNrF7P8Q-kwTmA-F9GniutUdA9TbMoo1LAx2r_9s9ZAElwelM6c5HmEgmNSimOopa_j3YNyvr9p-Ugj4IghLjPMvbokWJ6ICp8UL1R11aqKQzuP_b_8ZPXBzHSHEDqLa1Cem8v9Dq58r7_m7vxFDrZI_YFOPN7MuSyAUQZdwxMOP5byCmyRydUwuZpybnbcQ37rFUw41Kwd1qhJACtokecpY9s20B75rM.VhDxLHVGlMcF_3b-KrN-Q546fpDQ9QZqW0tD5GU5eYM&amp;dib_tag=se&amp;keywords=the+boy+on+the+wooden+box&amp;qid=1715614836&amp;s=books&amp;sprefix=the+boy+on+the+wooden+bo%2Cstripbooks%2C160&amp;sr=1-1" TargetMode="External"/><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amazon.com/Glass-Castle-Memoir-Jeannette-Walls/dp/074324754X" TargetMode="External"/><Relationship Id="rId4" Type="http://schemas.openxmlformats.org/officeDocument/2006/relationships/image" Target="../media/image11.png"/><Relationship Id="rId5" Type="http://schemas.openxmlformats.org/officeDocument/2006/relationships/hyperlink" Target="https://docs.google.com/document/d/1twWKa4C-KJA5R0MptfsZM7CZJYd8S9VtC_2cABaH6-c/cop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amazon.com/Everything-I-Never-Told-You/dp/0143127551/ref=sr_1_1?crid=3GY7YWQDA7ZXF&amp;dib=eyJ2IjoiMSJ9.tkUgisM19h7KHPWldzVCoPYhYDWkq6eXry5_Ml8VxxusvPJ45eTx2OOTvnf6D50Q-oeId08lTVQ2RcPcIEKDpxA5z7xL5xUf_IDoB97Fo6tnu3zWpQVZMd7OuZ9axzRg-e3dPEmh7B8oliUiWSK4NHtE6gIB2cMaS9IXaWVbxzR7KkRzK3ksvSh-k8ryCy574FDd3dtP5iU-_e5R473mkkXOWtKFsHSbiQ7DjW81ynw.4SEZT19pGdFHvRc_L_uzifowzUc6c_0o0rObdKUWzJs&amp;dib_tag=se&amp;keywords=everything+i+never+told+you&amp;qid=1715615174&amp;s=books&amp;sprefix=everything%2Cstripbooks%2C117&amp;sr=1-1" TargetMode="External"/><Relationship Id="rId4" Type="http://schemas.openxmlformats.org/officeDocument/2006/relationships/image" Target="../media/image10.png"/><Relationship Id="rId11" Type="http://schemas.openxmlformats.org/officeDocument/2006/relationships/hyperlink" Target="https://docs.google.com/document/d/1XWHgOvNhWvuAYsYa4vHZJggRl8EudVBVPJ9fYIcaEU0/copy" TargetMode="External"/><Relationship Id="rId10" Type="http://schemas.openxmlformats.org/officeDocument/2006/relationships/image" Target="../media/image17.png"/><Relationship Id="rId9" Type="http://schemas.openxmlformats.org/officeDocument/2006/relationships/hyperlink" Target="https://www.amazon.com/Where-Crawdads-Sing-Delia-Owens/dp/0735219109/ref=sr_1_1?crid=2D3ZAKR8T91LQ&amp;dib=eyJ2IjoiMSJ9.IhSU4cc2Q9qUbUWXsaGku-gtx2Y2aTR6aIBSXU6gLIV0CjAIr-670SA1CRMqyDOdlnOVKdmq6oCQcIKWglDlr3SzTgRE5VzNXaG3DHAHxpNf41klyTUbvg2wU5qgSSBMxydit_tEiQMwiPqW046-4BFcd2r7g2FzJdoTv8NGMY53tgWwqa0YSBab5zMxnC7dU_OUguVw1xs1l_vkNZvUrUMKZ7A3Rr1e2nxtUTJaC4s.PtLRzQkqdFYTX0wzfqy9tAgefBtquEETPOrMVxXkzbU&amp;dib_tag=se&amp;keywords=where+the+crawdads+sing&amp;qid=1715615334&amp;s=books&amp;sprefix=where+the+crawdads+sin%2Cstripbooks%2C148&amp;sr=1-1" TargetMode="External"/><Relationship Id="rId5" Type="http://schemas.openxmlformats.org/officeDocument/2006/relationships/hyperlink" Target="https://www.amazon.com/Wizard-Earthsea-Cycle-Book-ebook/dp/B008T9L6AM/ref=sr_1_1?crid=277D936WBM7NQ&amp;dib=eyJ2IjoiMSJ9.rM832bQPcqCst9aZGthc69YY-fiR3efeM_5EZAQtIR1UhrsWG4w8KYBsRJ3wByzA8xPAPXUWC2kOT3XNhonpVqTKOei_vH68XnTZYZ9vpknd3TTdqqzjR-OPBnMe_PPA5J4lqlq50O_-YuS18JHq5uPBgLmw7KNuHnIDWZQgVUfCENUM-Zn-aDxtCVFCj59Z9_nLYK-Ug4OjJWjeo_d4mx6NLJ7bPjCEYa5uVbYf9Cc.G8kLmb5CZXKKZ6awKYhDGB4Kv2mn1JgRchckwQmTXfE&amp;dib_tag=se&amp;keywords=the+wizard+of+earthsea&amp;qid=1715615249&amp;s=books&amp;sprefix=the+wizard+of+earthse%2Cstripbooks%2C147&amp;sr=1-1" TargetMode="External"/><Relationship Id="rId6" Type="http://schemas.openxmlformats.org/officeDocument/2006/relationships/image" Target="../media/image6.png"/><Relationship Id="rId7" Type="http://schemas.openxmlformats.org/officeDocument/2006/relationships/hyperlink" Target="https://www.amazon.com/Winter-People-Suspense-Thriller/dp/0804169969/ref=sr_1_1?crid=4HCFVAGRAK7N&amp;dib=eyJ2IjoiMSJ9.oxyUGiQmmCWPYb7DG286qaPU6YzBIJVJkQ5bfo6edIjEUC9KYo7T-j88xhf90rliMop6lAwGvSa-6r0TVHymGC418igX2JzTczg8CJQbcwYtNXryL2a3PGRNIBPb9omub33mygURlRqRi9RPBTbEM3TFlkiXDtWokcBsThZGH3jS0k16Hlf1MmrZh3tFEacvlj0jojSO_thd1La2ckmrDcd8478KvEnLtlj1t_Hh8pE.Mi5He9acasjknUycvwMvuHnmMCJ7RndFisjllagdL6k&amp;dib_tag=se&amp;keywords=the+winter+people&amp;qid=1715615284&amp;s=books&amp;sprefix=the+winter+people%2Cstripbooks%2C176&amp;sr=1-1" TargetMode="External"/><Relationship Id="rId8"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amazon.com/Namesake-Novel-Jhumpa-Lahiri/dp/0358062683/ref=sr_1_1?crid=1A6S2KGRYBHK3&amp;dib=eyJ2IjoiMSJ9.OISHNhQTJb2pHgsnzxeCsTVugRRnOkHa8bAqS1iCK0YibNyJ7xMkE2meCJbFus6Tk_g1nZr095nLH7v19sgix-t4kdnS7rphKW8DT5CNlxRiFBh5CKcHcyZgNJltQqa_DS1R8EWPvvOb-kSKiWaytjPXAfMvL8xJrxkiSeERQqrjfNt-id1PWlPNTJQOo644PIv84wBeD9_4V2YHh7TmRr0ePvh35qU0QDaxO1rUYPc.IG7iRVI5B3w8KPWEo0F-rRIobO__30f5N0UH03f9dEM&amp;dib_tag=se&amp;keywords=the+namesake+by+jhumpa+lahiri&amp;qid=1715615455&amp;s=books&amp;sprefix=the+namesake%2Cstripbooks%2C161&amp;sr=1-1" TargetMode="External"/><Relationship Id="rId4" Type="http://schemas.openxmlformats.org/officeDocument/2006/relationships/image" Target="../media/image8.png"/><Relationship Id="rId5" Type="http://schemas.openxmlformats.org/officeDocument/2006/relationships/hyperlink" Target="https://docs.google.com/document/d/1hUTZWYET-IQwXFOivdooVynrTHqxoR0_FhjRS93EFL8/cop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docs.google.com/document/d/1n-Z8d-Vi9d2qNp3RP_evTey3oldo9nbfm7ecZcwjK0s/edit?usp=sharing"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www.amazon.com/There-Tommy-Orange/dp/0525436146/ref=sr_1_1?dib=eyJ2IjoiMSJ9.xrYdxbXdcFkqq4IW4dmCclq-rp9iN-wEql4gQunuCVexSjNU9e52R_3OLr0JVxsXdg09b2rNN8CiP-cge4kgGsy4WH_e_AovL01Tu0Cjr6Y2PRQV9hauh6pwlpMxQgDW--eIaze5Zb3Y7heOb0ACBP8mjw1LEb5VuW6sjysRQsFqsetwfnC4zEHqluExAnADSo_AQrGrMKAa7yXVbZbVXeYPJmhaAqqPy1qW9WHhORA.z4EJ2hKZqgV3v1YBdtpVbxewHKdnRj0MipyC9f7gp4Q&amp;dib_tag=se&amp;keywords=there+there+tommy+orange&amp;qid=1715615931&amp;s=books&amp;sr=1-1" TargetMode="External"/><Relationship Id="rId4" Type="http://schemas.openxmlformats.org/officeDocument/2006/relationships/image" Target="../media/image19.png"/><Relationship Id="rId11" Type="http://schemas.openxmlformats.org/officeDocument/2006/relationships/hyperlink" Target="https://docs.google.com/document/d/1XWHgOvNhWvuAYsYa4vHZJggRl8EudVBVPJ9fYIcaEU0/copy" TargetMode="External"/><Relationship Id="rId10" Type="http://schemas.openxmlformats.org/officeDocument/2006/relationships/image" Target="../media/image18.png"/><Relationship Id="rId9" Type="http://schemas.openxmlformats.org/officeDocument/2006/relationships/hyperlink" Target="https://www.amazon.com/Great-Alone-Novel-Kristin-Hannah/dp/1250229537/ref=sr_1_1?crid=3H59L7YF4Z6TU&amp;dib=eyJ2IjoiMSJ9.nh3toeIUkIdWgCTHyw4Sqv4imfoKqJLcJbX-cbt77mc9aTMbcTUAVW8rIUh5beSNTMiGK8QIBur1nJcatZAJbLnNT43XBvex3sgqV6mRDDoAdmRlROOF1Cp82wk6LZi5VuCLrCFgqCxPcAHU_sxWaCLyPff_VqNgLMrSCO-zbS1H3yepYXgUIFqH3R_1I4Any13QRsgiHTnaA4nY_iUc3215cgCWsPbOtlW1ih9yfmY.cxCxlK1Tgs9n5ZSDTwDQCCS3cln7TtR7qwYgqWidJv8&amp;dib_tag=se&amp;keywords=the+great+alone&amp;qid=1715616089&amp;s=books&amp;sprefix=the+great+alo%2Cstripbooks%2C129&amp;sr=1-1" TargetMode="External"/><Relationship Id="rId5" Type="http://schemas.openxmlformats.org/officeDocument/2006/relationships/hyperlink" Target="https://www.amazon.com/Educated-Memoir-Tara-Westover/dp/0399590528/ref=tmm_pap_swatch_0?_encoding=UTF8&amp;dib_tag=se&amp;dib=eyJ2IjoiMSJ9.-q1CggKmLQ0Ivl3LUCsVOZRHR7tGFpp63-hTx1igBlupTBE97-CAGZiM-e2tlQ39NuCcUdAFF0wH5rFVtm99f1ngz0PnwQUMgwp7uzw6dTKpYkQRR4_LWUCGvSIlviv9GDBZ7Nc-46vbH-3oBGEQsuEbZziQnsgx6AggpPERMG-KwLo0AT7I6r5_tCTBikuRoZo9epz9Jd65Gx-0AMryx77MDJRBuLID6JfTSUR6zRs.FH0-DLI6E0BLAZMtOWb-WKD5z_kC1KscpAdzsYhBxKw&amp;qid=1715615971&amp;sr=1-1" TargetMode="External"/><Relationship Id="rId6" Type="http://schemas.openxmlformats.org/officeDocument/2006/relationships/image" Target="../media/image7.png"/><Relationship Id="rId7" Type="http://schemas.openxmlformats.org/officeDocument/2006/relationships/hyperlink" Target="https://www.amazon.com/Anthem-Ayn-Rand/dp/1503250709/ref=sr_1_1?crid=2MAMUBLIBDVNQ&amp;dib=eyJ2IjoiMSJ9.WpWSVvnmGfCg5w0NpI728ILbtZ47S0qR2WcNIaAuqpwmMTcdqjgGqeKHRTUFVIxPXrFwgvYMPbYYL28f7ZbcAhxzGMfXYrczWgSAPf1s3jiKa1lnfuRh5d269_OJ2qOGEt6-ieVWreEf12BV2cjummLMfmJV64YNqb3faKOASxt_2_veVWQGNIm7TmdRk0xO3tNPdBmKRQLnu4GT9BW_8sH8PynDO52vJLH2y1hwaZc.FF5HuWdJDZqd48-wB8XSLIkvIYvWYb8klH5y4-enM4Y&amp;dib_tag=se&amp;keywords=anthem+ayn+rand&amp;qid=1715616038&amp;s=books&amp;sprefix=anthem+an%2Cstripbooks%2C123&amp;sr=1-1" TargetMode="External"/><Relationship Id="rId8"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amazon.com/Lake-Woods-Tim-OBrien-ebook/dp/B00860Z1BY/ref=sr_1_1?crid=M7HLQSJQ1GPY&amp;dib=eyJ2IjoiMSJ9.s6x7iP5tJI_atEAf87N782sUKVwHw6eIWHG8ftTNw5ppEH8NOBqg1FqS4TLlZf9HLjvv-1HH7IY1olZOWxURVPH-UVtm8LhUS_jT9QTvCw2WEKIPiinpJ1gyaBhbyY5lG-pdnbK3LZsrMMb796UlCr0Fl1n40jpEwsLSYfBjro9y_zxW4LZWNwgc3gXbcEgP-qrfbsCI3oZvc854-LsXk2oyZl0YyidwpmR8fOMj5cA.wn7IFfnsIxqUXHbWcwRIUdHjCvlEIaEZbAoT2JFTXdI&amp;dib_tag=se&amp;keywords=in+the+lake+of+the+woods&amp;qid=1715616153&amp;s=books&amp;sprefix=in+the+lake+of+the+woo%2Cstripbooks%2C157&amp;sr=1-1" TargetMode="External"/><Relationship Id="rId4" Type="http://schemas.openxmlformats.org/officeDocument/2006/relationships/image" Target="../media/image13.png"/><Relationship Id="rId5" Type="http://schemas.openxmlformats.org/officeDocument/2006/relationships/hyperlink" Target="https://docs.google.com/document/d/1kRMsP6rP9DuLSgqZams-_zy_Ts_OXtEGLLQ-TD1Ff_o/cop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11"/>
          <p:cNvSpPr txBox="1"/>
          <p:nvPr>
            <p:ph type="title"/>
          </p:nvPr>
        </p:nvSpPr>
        <p:spPr>
          <a:xfrm>
            <a:off x="7417475" y="283800"/>
            <a:ext cx="4324200" cy="4329000"/>
          </a:xfrm>
          <a:prstGeom prst="rect">
            <a:avLst/>
          </a:prstGeom>
          <a:noFill/>
          <a:ln>
            <a:noFill/>
          </a:ln>
          <a:effectLst>
            <a:outerShdw blurRad="38100" rotWithShape="0" algn="tl" dir="2700000" dist="38100">
              <a:srgbClr val="FFFFFF">
                <a:alpha val="40000"/>
              </a:srgbClr>
            </a:outerShdw>
          </a:effectLst>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IHS</a:t>
            </a:r>
            <a:endParaRPr/>
          </a:p>
          <a:p>
            <a:pPr indent="0" lvl="0" marL="0" rtl="0" algn="ctr">
              <a:lnSpc>
                <a:spcPct val="100000"/>
              </a:lnSpc>
              <a:spcBef>
                <a:spcPts val="0"/>
              </a:spcBef>
              <a:spcAft>
                <a:spcPts val="0"/>
              </a:spcAft>
              <a:buSzPts val="4000"/>
              <a:buNone/>
            </a:pPr>
            <a:r>
              <a:rPr lang="en"/>
              <a:t>Summer Reading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20"/>
          <p:cNvSpPr txBox="1"/>
          <p:nvPr>
            <p:ph type="title"/>
          </p:nvPr>
        </p:nvSpPr>
        <p:spPr>
          <a:xfrm>
            <a:off x="914400" y="912500"/>
            <a:ext cx="4335000" cy="9363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800">
                <a:solidFill>
                  <a:schemeClr val="accent6"/>
                </a:solidFill>
              </a:rPr>
              <a:t>AP Language</a:t>
            </a:r>
            <a:endParaRPr sz="3800">
              <a:solidFill>
                <a:schemeClr val="accent6"/>
              </a:solidFill>
            </a:endParaRPr>
          </a:p>
        </p:txBody>
      </p:sp>
      <p:sp>
        <p:nvSpPr>
          <p:cNvPr id="695" name="Google Shape;695;p20"/>
          <p:cNvSpPr txBox="1"/>
          <p:nvPr/>
        </p:nvSpPr>
        <p:spPr>
          <a:xfrm>
            <a:off x="1143450" y="1888602"/>
            <a:ext cx="3846600" cy="1251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2100"/>
              </a:spcAft>
              <a:buNone/>
            </a:pPr>
            <a:r>
              <a:rPr b="1" lang="en" sz="2100">
                <a:solidFill>
                  <a:schemeClr val="dk2"/>
                </a:solidFill>
                <a:latin typeface="EB Garamond"/>
                <a:ea typeface="EB Garamond"/>
                <a:cs typeface="EB Garamond"/>
                <a:sym typeface="EB Garamond"/>
              </a:rPr>
              <a:t>Please join the AP Language Summer Group: </a:t>
            </a:r>
            <a:r>
              <a:rPr b="1" lang="en" sz="2100">
                <a:solidFill>
                  <a:schemeClr val="dk2"/>
                </a:solidFill>
                <a:latin typeface="EB Garamond"/>
                <a:ea typeface="EB Garamond"/>
                <a:cs typeface="EB Garamond"/>
                <a:sym typeface="EB Garamond"/>
              </a:rPr>
              <a:t>3M3F-J644-WH87M</a:t>
            </a:r>
            <a:endParaRPr b="1" sz="2100">
              <a:solidFill>
                <a:schemeClr val="dk2"/>
              </a:solidFill>
              <a:latin typeface="EB Garamond"/>
              <a:ea typeface="EB Garamond"/>
              <a:cs typeface="EB Garamond"/>
              <a:sym typeface="EB Garamond"/>
            </a:endParaRPr>
          </a:p>
        </p:txBody>
      </p:sp>
      <p:sp>
        <p:nvSpPr>
          <p:cNvPr id="696" name="Google Shape;696;p20"/>
          <p:cNvSpPr txBox="1"/>
          <p:nvPr>
            <p:ph idx="2" type="subTitle"/>
          </p:nvPr>
        </p:nvSpPr>
        <p:spPr>
          <a:xfrm>
            <a:off x="5640675" y="1848798"/>
            <a:ext cx="3846300" cy="19893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2100"/>
              </a:spcAft>
              <a:buSzPts val="1100"/>
              <a:buNone/>
            </a:pPr>
            <a:r>
              <a:rPr lang="en"/>
              <a:t>Click here to access more information about                   AP Language Summer Work!</a:t>
            </a:r>
            <a:endParaRPr/>
          </a:p>
        </p:txBody>
      </p:sp>
      <p:sp>
        <p:nvSpPr>
          <p:cNvPr id="697" name="Google Shape;697;p20">
            <a:hlinkClick r:id="rId3"/>
          </p:cNvPr>
          <p:cNvSpPr/>
          <p:nvPr/>
        </p:nvSpPr>
        <p:spPr>
          <a:xfrm>
            <a:off x="5854583" y="1869852"/>
            <a:ext cx="3418500" cy="1288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B Garamond"/>
              <a:ea typeface="EB Garamond"/>
              <a:cs typeface="EB Garamond"/>
              <a:sym typeface="EB Garamond"/>
            </a:endParaRPr>
          </a:p>
        </p:txBody>
      </p:sp>
      <p:pic>
        <p:nvPicPr>
          <p:cNvPr id="698" name="Google Shape;698;p20"/>
          <p:cNvPicPr preferRelativeResize="0"/>
          <p:nvPr/>
        </p:nvPicPr>
        <p:blipFill>
          <a:blip r:embed="rId4">
            <a:alphaModFix/>
          </a:blip>
          <a:stretch>
            <a:fillRect/>
          </a:stretch>
        </p:blipFill>
        <p:spPr>
          <a:xfrm>
            <a:off x="2369625" y="3651548"/>
            <a:ext cx="5465341" cy="2673050"/>
          </a:xfrm>
          <a:prstGeom prst="rect">
            <a:avLst/>
          </a:prstGeom>
          <a:noFill/>
          <a:ln>
            <a:noFill/>
          </a:ln>
        </p:spPr>
      </p:pic>
      <p:sp>
        <p:nvSpPr>
          <p:cNvPr id="699" name="Google Shape;699;p20"/>
          <p:cNvSpPr/>
          <p:nvPr/>
        </p:nvSpPr>
        <p:spPr>
          <a:xfrm>
            <a:off x="1372658" y="1869852"/>
            <a:ext cx="3418500" cy="1288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B Garamond"/>
              <a:ea typeface="EB Garamond"/>
              <a:cs typeface="EB Garamond"/>
              <a:sym typeface="EB 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21"/>
          <p:cNvSpPr txBox="1"/>
          <p:nvPr>
            <p:ph type="title"/>
          </p:nvPr>
        </p:nvSpPr>
        <p:spPr>
          <a:xfrm>
            <a:off x="558100" y="-717275"/>
            <a:ext cx="11095500" cy="2680500"/>
          </a:xfrm>
          <a:prstGeom prst="rect">
            <a:avLst/>
          </a:prstGeom>
          <a:noFill/>
          <a:ln>
            <a:noFill/>
          </a:ln>
          <a:effectLst>
            <a:outerShdw blurRad="57150" rotWithShape="0" algn="bl" dir="5400000" dist="19050">
              <a:srgbClr val="000000">
                <a:alpha val="49800"/>
              </a:srgbClr>
            </a:outerShdw>
          </a:effectLst>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5000"/>
              <a:buNone/>
            </a:pPr>
            <a:r>
              <a:rPr lang="en">
                <a:highlight>
                  <a:srgbClr val="E6CB85"/>
                </a:highlight>
              </a:rPr>
              <a:t> Twelfth Grade Options </a:t>
            </a:r>
            <a:endParaRPr>
              <a:highlight>
                <a:srgbClr val="E6CB85"/>
              </a:highlight>
            </a:endParaRPr>
          </a:p>
        </p:txBody>
      </p:sp>
      <p:pic>
        <p:nvPicPr>
          <p:cNvPr id="705" name="Google Shape;705;p21">
            <a:hlinkClick r:id="rId3"/>
          </p:cNvPr>
          <p:cNvPicPr preferRelativeResize="0"/>
          <p:nvPr/>
        </p:nvPicPr>
        <p:blipFill>
          <a:blip r:embed="rId4">
            <a:alphaModFix/>
          </a:blip>
          <a:stretch>
            <a:fillRect/>
          </a:stretch>
        </p:blipFill>
        <p:spPr>
          <a:xfrm>
            <a:off x="318350" y="1408575"/>
            <a:ext cx="2552975" cy="3922873"/>
          </a:xfrm>
          <a:prstGeom prst="rect">
            <a:avLst/>
          </a:prstGeom>
          <a:noFill/>
          <a:ln>
            <a:noFill/>
          </a:ln>
        </p:spPr>
      </p:pic>
      <p:pic>
        <p:nvPicPr>
          <p:cNvPr id="706" name="Google Shape;706;p21">
            <a:hlinkClick r:id="rId5"/>
          </p:cNvPr>
          <p:cNvPicPr preferRelativeResize="0"/>
          <p:nvPr/>
        </p:nvPicPr>
        <p:blipFill>
          <a:blip r:embed="rId6">
            <a:alphaModFix/>
          </a:blip>
          <a:stretch>
            <a:fillRect/>
          </a:stretch>
        </p:blipFill>
        <p:spPr>
          <a:xfrm>
            <a:off x="3320675" y="1408575"/>
            <a:ext cx="2552975" cy="3817898"/>
          </a:xfrm>
          <a:prstGeom prst="rect">
            <a:avLst/>
          </a:prstGeom>
          <a:noFill/>
          <a:ln>
            <a:noFill/>
          </a:ln>
        </p:spPr>
      </p:pic>
      <p:pic>
        <p:nvPicPr>
          <p:cNvPr id="707" name="Google Shape;707;p21">
            <a:hlinkClick r:id="rId7"/>
          </p:cNvPr>
          <p:cNvPicPr preferRelativeResize="0"/>
          <p:nvPr/>
        </p:nvPicPr>
        <p:blipFill>
          <a:blip r:embed="rId8">
            <a:alphaModFix/>
          </a:blip>
          <a:stretch>
            <a:fillRect/>
          </a:stretch>
        </p:blipFill>
        <p:spPr>
          <a:xfrm>
            <a:off x="6323000" y="1408575"/>
            <a:ext cx="2552975" cy="3833313"/>
          </a:xfrm>
          <a:prstGeom prst="rect">
            <a:avLst/>
          </a:prstGeom>
          <a:noFill/>
          <a:ln>
            <a:noFill/>
          </a:ln>
        </p:spPr>
      </p:pic>
      <p:pic>
        <p:nvPicPr>
          <p:cNvPr id="708" name="Google Shape;708;p21">
            <a:hlinkClick r:id="rId9"/>
          </p:cNvPr>
          <p:cNvPicPr preferRelativeResize="0"/>
          <p:nvPr/>
        </p:nvPicPr>
        <p:blipFill>
          <a:blip r:embed="rId10">
            <a:alphaModFix/>
          </a:blip>
          <a:stretch>
            <a:fillRect/>
          </a:stretch>
        </p:blipFill>
        <p:spPr>
          <a:xfrm>
            <a:off x="9325325" y="1408575"/>
            <a:ext cx="2459748" cy="3817900"/>
          </a:xfrm>
          <a:prstGeom prst="rect">
            <a:avLst/>
          </a:prstGeom>
          <a:noFill/>
          <a:ln>
            <a:noFill/>
          </a:ln>
        </p:spPr>
      </p:pic>
      <p:sp>
        <p:nvSpPr>
          <p:cNvPr id="709" name="Google Shape;709;p21"/>
          <p:cNvSpPr txBox="1"/>
          <p:nvPr>
            <p:ph type="title"/>
          </p:nvPr>
        </p:nvSpPr>
        <p:spPr>
          <a:xfrm>
            <a:off x="6808250" y="5283025"/>
            <a:ext cx="4335000" cy="9363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500">
                <a:solidFill>
                  <a:schemeClr val="accent6"/>
                </a:solidFill>
              </a:rPr>
              <a:t>*Click here for guided questions!</a:t>
            </a:r>
            <a:endParaRPr sz="3500">
              <a:solidFill>
                <a:schemeClr val="accent6"/>
              </a:solidFill>
            </a:endParaRPr>
          </a:p>
        </p:txBody>
      </p:sp>
      <p:sp>
        <p:nvSpPr>
          <p:cNvPr id="710" name="Google Shape;710;p21">
            <a:hlinkClick r:id="rId11"/>
          </p:cNvPr>
          <p:cNvSpPr/>
          <p:nvPr/>
        </p:nvSpPr>
        <p:spPr>
          <a:xfrm>
            <a:off x="7088625" y="5376050"/>
            <a:ext cx="3642600" cy="1329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B Garamond"/>
              <a:ea typeface="EB Garamond"/>
              <a:cs typeface="EB Garamond"/>
              <a:sym typeface="EB 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22"/>
          <p:cNvSpPr txBox="1"/>
          <p:nvPr>
            <p:ph type="title"/>
          </p:nvPr>
        </p:nvSpPr>
        <p:spPr>
          <a:xfrm>
            <a:off x="914400" y="912500"/>
            <a:ext cx="4335000" cy="9363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500">
                <a:solidFill>
                  <a:schemeClr val="accent6"/>
                </a:solidFill>
              </a:rPr>
              <a:t>Honors English 12</a:t>
            </a:r>
            <a:endParaRPr sz="3500">
              <a:solidFill>
                <a:schemeClr val="accent6"/>
              </a:solidFill>
            </a:endParaRPr>
          </a:p>
        </p:txBody>
      </p:sp>
      <p:sp>
        <p:nvSpPr>
          <p:cNvPr id="716" name="Google Shape;716;p22"/>
          <p:cNvSpPr txBox="1"/>
          <p:nvPr>
            <p:ph idx="4" type="body"/>
          </p:nvPr>
        </p:nvSpPr>
        <p:spPr>
          <a:xfrm>
            <a:off x="5508751" y="956442"/>
            <a:ext cx="3846600" cy="3824400"/>
          </a:xfrm>
          <a:prstGeom prst="rect">
            <a:avLst/>
          </a:prstGeom>
          <a:noFill/>
          <a:ln>
            <a:noFill/>
          </a:ln>
        </p:spPr>
        <p:txBody>
          <a:bodyPr anchorCtr="0" anchor="t" bIns="121900" lIns="121900" spcFirstLastPara="1" rIns="121900" wrap="square" tIns="121900">
            <a:noAutofit/>
          </a:bodyPr>
          <a:lstStyle/>
          <a:p>
            <a:pPr indent="0" lvl="0" marL="0" rtl="0" algn="l">
              <a:spcBef>
                <a:spcPts val="2100"/>
              </a:spcBef>
              <a:spcAft>
                <a:spcPts val="0"/>
              </a:spcAft>
              <a:buSzPts val="1100"/>
              <a:buNone/>
            </a:pPr>
            <a:r>
              <a:rPr b="1" lang="en" sz="1300"/>
              <a:t>One of Esquire's 50 Best Sci-Fi Books of All Time</a:t>
            </a:r>
            <a:endParaRPr b="1" sz="1300"/>
          </a:p>
          <a:p>
            <a:pPr indent="0" lvl="0" marL="0" rtl="0" algn="l">
              <a:spcBef>
                <a:spcPts val="2100"/>
              </a:spcBef>
              <a:spcAft>
                <a:spcPts val="0"/>
              </a:spcAft>
              <a:buSzPts val="1100"/>
              <a:buNone/>
            </a:pPr>
            <a:r>
              <a:rPr b="1" lang="en" sz="1300"/>
              <a:t>“A brilliant novel.… [A] savage satire on the distortions of the single and collective minds.”―New York Times</a:t>
            </a:r>
            <a:endParaRPr b="1" sz="1300"/>
          </a:p>
          <a:p>
            <a:pPr indent="0" lvl="0" marL="0" rtl="0" algn="l">
              <a:spcBef>
                <a:spcPts val="2100"/>
              </a:spcBef>
              <a:spcAft>
                <a:spcPts val="0"/>
              </a:spcAft>
              <a:buSzPts val="1100"/>
              <a:buNone/>
            </a:pPr>
            <a:r>
              <a:rPr lang="en" sz="1300"/>
              <a:t>In Anthony Burgess’s influential nightmare vision of the future, where the criminals take over after dark, the story is told by the central character, Alex, a teen who talks in a fantastically inventive slang that evocatively renders his and his friends’ intense reaction against their society. Dazzling and transgressive, </a:t>
            </a:r>
            <a:r>
              <a:rPr i="1" lang="en" sz="1300"/>
              <a:t>A Clockwork Orange </a:t>
            </a:r>
            <a:r>
              <a:rPr lang="en" sz="1300"/>
              <a:t>is a frightening fable about good and evil and the meaning of human freedom. </a:t>
            </a:r>
            <a:endParaRPr sz="1300"/>
          </a:p>
          <a:p>
            <a:pPr indent="0" lvl="0" marL="0" rtl="0" algn="l">
              <a:spcBef>
                <a:spcPts val="2100"/>
              </a:spcBef>
              <a:spcAft>
                <a:spcPts val="0"/>
              </a:spcAft>
              <a:buSzPts val="1100"/>
              <a:buNone/>
            </a:pPr>
            <a:r>
              <a:t/>
            </a:r>
            <a:endParaRPr sz="1300"/>
          </a:p>
          <a:p>
            <a:pPr indent="0" lvl="0" marL="0" rtl="0" algn="l">
              <a:spcBef>
                <a:spcPts val="2100"/>
              </a:spcBef>
              <a:spcAft>
                <a:spcPts val="2100"/>
              </a:spcAft>
              <a:buSzPts val="1100"/>
              <a:buNone/>
            </a:pPr>
            <a:r>
              <a:t/>
            </a:r>
            <a:endParaRPr sz="1600"/>
          </a:p>
        </p:txBody>
      </p:sp>
      <p:pic>
        <p:nvPicPr>
          <p:cNvPr id="717" name="Google Shape;717;p22">
            <a:hlinkClick r:id="rId3"/>
          </p:cNvPr>
          <p:cNvPicPr preferRelativeResize="0"/>
          <p:nvPr/>
        </p:nvPicPr>
        <p:blipFill>
          <a:blip r:embed="rId4">
            <a:alphaModFix/>
          </a:blip>
          <a:stretch>
            <a:fillRect/>
          </a:stretch>
        </p:blipFill>
        <p:spPr>
          <a:xfrm>
            <a:off x="1562508" y="2001200"/>
            <a:ext cx="3038784" cy="4475800"/>
          </a:xfrm>
          <a:prstGeom prst="rect">
            <a:avLst/>
          </a:prstGeom>
          <a:noFill/>
          <a:ln>
            <a:noFill/>
          </a:ln>
        </p:spPr>
      </p:pic>
      <p:sp>
        <p:nvSpPr>
          <p:cNvPr id="718" name="Google Shape;718;p22"/>
          <p:cNvSpPr txBox="1"/>
          <p:nvPr>
            <p:ph idx="2" type="subTitle"/>
          </p:nvPr>
        </p:nvSpPr>
        <p:spPr>
          <a:xfrm>
            <a:off x="5498233" y="4973477"/>
            <a:ext cx="3846300" cy="8805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2100"/>
              </a:spcAft>
              <a:buSzPts val="1100"/>
              <a:buNone/>
            </a:pPr>
            <a:r>
              <a:rPr lang="en"/>
              <a:t>Click here to access the accompanying assignment!</a:t>
            </a:r>
            <a:endParaRPr/>
          </a:p>
        </p:txBody>
      </p:sp>
      <p:sp>
        <p:nvSpPr>
          <p:cNvPr id="719" name="Google Shape;719;p22">
            <a:hlinkClick r:id="rId5"/>
          </p:cNvPr>
          <p:cNvSpPr/>
          <p:nvPr/>
        </p:nvSpPr>
        <p:spPr>
          <a:xfrm>
            <a:off x="5827483" y="5049677"/>
            <a:ext cx="3187800" cy="880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B Garamond"/>
              <a:ea typeface="EB Garamond"/>
              <a:cs typeface="EB Garamond"/>
              <a:sym typeface="EB 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23"/>
          <p:cNvSpPr txBox="1"/>
          <p:nvPr>
            <p:ph type="title"/>
          </p:nvPr>
        </p:nvSpPr>
        <p:spPr>
          <a:xfrm>
            <a:off x="914400" y="988700"/>
            <a:ext cx="4335000" cy="9363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700">
                <a:solidFill>
                  <a:schemeClr val="accent6"/>
                </a:solidFill>
              </a:rPr>
              <a:t>AP Literature</a:t>
            </a:r>
            <a:endParaRPr sz="3700">
              <a:solidFill>
                <a:schemeClr val="accent6"/>
              </a:solidFill>
            </a:endParaRPr>
          </a:p>
        </p:txBody>
      </p:sp>
      <p:sp>
        <p:nvSpPr>
          <p:cNvPr id="725" name="Google Shape;725;p23"/>
          <p:cNvSpPr txBox="1"/>
          <p:nvPr>
            <p:ph idx="4" type="body"/>
          </p:nvPr>
        </p:nvSpPr>
        <p:spPr>
          <a:xfrm>
            <a:off x="5508750" y="880245"/>
            <a:ext cx="3846600" cy="1575300"/>
          </a:xfrm>
          <a:prstGeom prst="rect">
            <a:avLst/>
          </a:prstGeom>
          <a:noFill/>
          <a:ln>
            <a:noFill/>
          </a:ln>
        </p:spPr>
        <p:txBody>
          <a:bodyPr anchorCtr="0" anchor="t" bIns="121900" lIns="121900" spcFirstLastPara="1" rIns="121900" wrap="square" tIns="121900">
            <a:noAutofit/>
          </a:bodyPr>
          <a:lstStyle/>
          <a:p>
            <a:pPr indent="0" lvl="0" marL="0" rtl="0" algn="l">
              <a:spcBef>
                <a:spcPts val="2100"/>
              </a:spcBef>
              <a:spcAft>
                <a:spcPts val="0"/>
              </a:spcAft>
              <a:buSzPts val="1100"/>
              <a:buNone/>
            </a:pPr>
            <a:r>
              <a:rPr i="1" lang="en" sz="1400"/>
              <a:t>The Stranger</a:t>
            </a:r>
            <a:r>
              <a:rPr lang="en" sz="1400"/>
              <a:t> continues to be a thought-provoking exploration of existential themes, prompting discussions about the nature of morality, the search for meaning, and the consequences of individual choices. The novel’s impact extends beyond literature, influencing philosophical discourse, psychology, and the broader understanding of the human experience.</a:t>
            </a:r>
            <a:endParaRPr sz="1400"/>
          </a:p>
          <a:p>
            <a:pPr indent="0" lvl="0" marL="0" rtl="0" algn="l">
              <a:spcBef>
                <a:spcPts val="2100"/>
              </a:spcBef>
              <a:spcAft>
                <a:spcPts val="0"/>
              </a:spcAft>
              <a:buSzPts val="1100"/>
              <a:buNone/>
            </a:pPr>
            <a:r>
              <a:t/>
            </a:r>
            <a:endParaRPr sz="1200"/>
          </a:p>
          <a:p>
            <a:pPr indent="0" lvl="0" marL="0" rtl="0" algn="l">
              <a:spcBef>
                <a:spcPts val="2100"/>
              </a:spcBef>
              <a:spcAft>
                <a:spcPts val="2100"/>
              </a:spcAft>
              <a:buSzPts val="1100"/>
              <a:buNone/>
            </a:pPr>
            <a:r>
              <a:t/>
            </a:r>
            <a:endParaRPr sz="1500"/>
          </a:p>
        </p:txBody>
      </p:sp>
      <p:sp>
        <p:nvSpPr>
          <p:cNvPr id="726" name="Google Shape;726;p23"/>
          <p:cNvSpPr txBox="1"/>
          <p:nvPr>
            <p:ph idx="2" type="subTitle"/>
          </p:nvPr>
        </p:nvSpPr>
        <p:spPr>
          <a:xfrm>
            <a:off x="5498233" y="3329278"/>
            <a:ext cx="3846300" cy="8805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SzPts val="1100"/>
              <a:buNone/>
            </a:pPr>
            <a:r>
              <a:rPr lang="en"/>
              <a:t>Click here to access more information about AP Lit Summer Work!</a:t>
            </a:r>
            <a:endParaRPr/>
          </a:p>
          <a:p>
            <a:pPr indent="0" lvl="0" marL="0" rtl="0" algn="l">
              <a:lnSpc>
                <a:spcPct val="115000"/>
              </a:lnSpc>
              <a:spcBef>
                <a:spcPts val="2100"/>
              </a:spcBef>
              <a:spcAft>
                <a:spcPts val="2100"/>
              </a:spcAft>
              <a:buSzPts val="2100"/>
              <a:buNone/>
            </a:pPr>
            <a:r>
              <a:t/>
            </a:r>
            <a:endParaRPr/>
          </a:p>
        </p:txBody>
      </p:sp>
      <p:pic>
        <p:nvPicPr>
          <p:cNvPr id="727" name="Google Shape;727;p23">
            <a:hlinkClick r:id="rId3"/>
          </p:cNvPr>
          <p:cNvPicPr preferRelativeResize="0"/>
          <p:nvPr/>
        </p:nvPicPr>
        <p:blipFill>
          <a:blip r:embed="rId4">
            <a:alphaModFix/>
          </a:blip>
          <a:stretch>
            <a:fillRect/>
          </a:stretch>
        </p:blipFill>
        <p:spPr>
          <a:xfrm>
            <a:off x="1626606" y="2077400"/>
            <a:ext cx="2910589" cy="4475800"/>
          </a:xfrm>
          <a:prstGeom prst="rect">
            <a:avLst/>
          </a:prstGeom>
          <a:noFill/>
          <a:ln>
            <a:noFill/>
          </a:ln>
        </p:spPr>
      </p:pic>
      <p:sp>
        <p:nvSpPr>
          <p:cNvPr id="728" name="Google Shape;728;p23">
            <a:hlinkClick r:id="rId5"/>
          </p:cNvPr>
          <p:cNvSpPr/>
          <p:nvPr/>
        </p:nvSpPr>
        <p:spPr>
          <a:xfrm>
            <a:off x="5874725" y="3335875"/>
            <a:ext cx="3093300" cy="1288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B Garamond"/>
              <a:ea typeface="EB Garamond"/>
              <a:cs typeface="EB Garamond"/>
              <a:sym typeface="EB Garamond"/>
            </a:endParaRPr>
          </a:p>
        </p:txBody>
      </p:sp>
      <p:sp>
        <p:nvSpPr>
          <p:cNvPr id="729" name="Google Shape;729;p23"/>
          <p:cNvSpPr txBox="1"/>
          <p:nvPr>
            <p:ph idx="2" type="subTitle"/>
          </p:nvPr>
        </p:nvSpPr>
        <p:spPr>
          <a:xfrm>
            <a:off x="5498233" y="5123991"/>
            <a:ext cx="3846300" cy="880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SzPts val="1100"/>
              <a:buNone/>
            </a:pPr>
            <a:r>
              <a:rPr lang="en" sz="1900"/>
              <a:t>*</a:t>
            </a:r>
            <a:r>
              <a:rPr lang="en" sz="1900"/>
              <a:t>A limited number of copies may be signed out - see Mrs. Ackland in Room 211 if you would like to take one home this summer!</a:t>
            </a:r>
            <a:endParaRPr sz="1900"/>
          </a:p>
          <a:p>
            <a:pPr indent="0" lvl="0" marL="0" rtl="0" algn="l">
              <a:lnSpc>
                <a:spcPct val="115000"/>
              </a:lnSpc>
              <a:spcBef>
                <a:spcPts val="2100"/>
              </a:spcBef>
              <a:spcAft>
                <a:spcPts val="2100"/>
              </a:spcAft>
              <a:buSzPts val="21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24"/>
          <p:cNvSpPr txBox="1"/>
          <p:nvPr>
            <p:ph type="title"/>
          </p:nvPr>
        </p:nvSpPr>
        <p:spPr>
          <a:xfrm>
            <a:off x="952500" y="821975"/>
            <a:ext cx="7153500" cy="7635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lang="en"/>
              <a:t>Happy Reading!</a:t>
            </a:r>
            <a:endParaRPr/>
          </a:p>
        </p:txBody>
      </p:sp>
      <p:sp>
        <p:nvSpPr>
          <p:cNvPr id="735" name="Google Shape;735;p24"/>
          <p:cNvSpPr txBox="1"/>
          <p:nvPr>
            <p:ph idx="1" type="subTitle"/>
          </p:nvPr>
        </p:nvSpPr>
        <p:spPr>
          <a:xfrm>
            <a:off x="952500" y="1983425"/>
            <a:ext cx="63660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100"/>
              <a:buNone/>
            </a:pPr>
            <a:r>
              <a:rPr lang="en" sz="2400"/>
              <a:t>See you in September, Bucs!</a:t>
            </a:r>
            <a:endParaRPr sz="2400"/>
          </a:p>
        </p:txBody>
      </p:sp>
      <p:pic>
        <p:nvPicPr>
          <p:cNvPr id="736" name="Google Shape;736;p24"/>
          <p:cNvPicPr preferRelativeResize="0"/>
          <p:nvPr/>
        </p:nvPicPr>
        <p:blipFill>
          <a:blip r:embed="rId3">
            <a:alphaModFix/>
          </a:blip>
          <a:stretch>
            <a:fillRect/>
          </a:stretch>
        </p:blipFill>
        <p:spPr>
          <a:xfrm>
            <a:off x="1084200" y="3143375"/>
            <a:ext cx="3151125" cy="2965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12"/>
          <p:cNvSpPr txBox="1"/>
          <p:nvPr>
            <p:ph type="title"/>
          </p:nvPr>
        </p:nvSpPr>
        <p:spPr>
          <a:xfrm>
            <a:off x="1173100" y="1065825"/>
            <a:ext cx="35652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sz="3800">
                <a:solidFill>
                  <a:schemeClr val="accent6"/>
                </a:solidFill>
              </a:rPr>
              <a:t>Welcome, Bucs!</a:t>
            </a:r>
            <a:endParaRPr sz="3800">
              <a:solidFill>
                <a:schemeClr val="accent6"/>
              </a:solidFill>
            </a:endParaRPr>
          </a:p>
        </p:txBody>
      </p:sp>
      <p:sp>
        <p:nvSpPr>
          <p:cNvPr id="612" name="Google Shape;612;p12"/>
          <p:cNvSpPr txBox="1"/>
          <p:nvPr>
            <p:ph idx="1" type="subTitle"/>
          </p:nvPr>
        </p:nvSpPr>
        <p:spPr>
          <a:xfrm>
            <a:off x="1173100" y="2039425"/>
            <a:ext cx="35652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100"/>
              <a:buNone/>
            </a:pPr>
            <a:r>
              <a:rPr lang="en"/>
              <a:t>This summer, all Interboro High School s</a:t>
            </a:r>
            <a:r>
              <a:rPr lang="en"/>
              <a:t>tudents are expected to </a:t>
            </a:r>
            <a:r>
              <a:rPr lang="en" u="sng"/>
              <a:t>select one novel </a:t>
            </a:r>
            <a:r>
              <a:rPr lang="en"/>
              <a:t>from their curated grade level list and answer the guided questions as they read.</a:t>
            </a:r>
            <a:endParaRPr/>
          </a:p>
        </p:txBody>
      </p:sp>
      <p:sp>
        <p:nvSpPr>
          <p:cNvPr id="613" name="Google Shape;613;p12"/>
          <p:cNvSpPr txBox="1"/>
          <p:nvPr>
            <p:ph idx="2" type="body"/>
          </p:nvPr>
        </p:nvSpPr>
        <p:spPr>
          <a:xfrm>
            <a:off x="1173100" y="4731275"/>
            <a:ext cx="3565200" cy="1275600"/>
          </a:xfrm>
          <a:prstGeom prst="rect">
            <a:avLst/>
          </a:prstGeom>
          <a:noFill/>
          <a:ln>
            <a:noFill/>
          </a:ln>
        </p:spPr>
        <p:txBody>
          <a:bodyPr anchorCtr="0" anchor="t" bIns="121900" lIns="121900" spcFirstLastPara="1" rIns="121900" wrap="square" tIns="121900">
            <a:noAutofit/>
          </a:bodyPr>
          <a:lstStyle/>
          <a:p>
            <a:pPr indent="0" lvl="0" marL="0" rtl="0" algn="l">
              <a:lnSpc>
                <a:spcPct val="166670"/>
              </a:lnSpc>
              <a:spcBef>
                <a:spcPts val="900"/>
              </a:spcBef>
              <a:spcAft>
                <a:spcPts val="0"/>
              </a:spcAft>
              <a:buSzPts val="1100"/>
              <a:buNone/>
            </a:pPr>
            <a:r>
              <a:rPr i="1" lang="en" sz="1300">
                <a:solidFill>
                  <a:srgbClr val="212121"/>
                </a:solidFill>
                <a:latin typeface="Barlow"/>
                <a:ea typeface="Barlow"/>
                <a:cs typeface="Barlow"/>
                <a:sym typeface="Barlow"/>
              </a:rPr>
              <a:t>We hope that by offering selections to match a wide range of student interest, our Bucs will continue developing their critical thinking skills, and enjoy the process of losing themselves in a good book!</a:t>
            </a:r>
            <a:endParaRPr i="1" sz="1300">
              <a:solidFill>
                <a:srgbClr val="212121"/>
              </a:solidFill>
              <a:latin typeface="Barlow"/>
              <a:ea typeface="Barlow"/>
              <a:cs typeface="Barlow"/>
              <a:sym typeface="Barlow"/>
            </a:endParaRPr>
          </a:p>
        </p:txBody>
      </p:sp>
      <p:sp>
        <p:nvSpPr>
          <p:cNvPr id="614" name="Google Shape;614;p12"/>
          <p:cNvSpPr txBox="1"/>
          <p:nvPr/>
        </p:nvSpPr>
        <p:spPr>
          <a:xfrm>
            <a:off x="5684250" y="2601875"/>
            <a:ext cx="3565200" cy="5638800"/>
          </a:xfrm>
          <a:prstGeom prst="rect">
            <a:avLst/>
          </a:prstGeom>
          <a:noFill/>
          <a:ln>
            <a:noFill/>
          </a:ln>
        </p:spPr>
        <p:txBody>
          <a:bodyPr anchorCtr="0" anchor="t" bIns="91425" lIns="91425" spcFirstLastPara="1" rIns="91425" wrap="square" tIns="91425">
            <a:spAutoFit/>
          </a:bodyPr>
          <a:lstStyle/>
          <a:p>
            <a:pPr indent="0" lvl="0" marL="0" rtl="0" algn="l">
              <a:lnSpc>
                <a:spcPct val="166670"/>
              </a:lnSpc>
              <a:spcBef>
                <a:spcPts val="900"/>
              </a:spcBef>
              <a:spcAft>
                <a:spcPts val="0"/>
              </a:spcAft>
              <a:buNone/>
            </a:pPr>
            <a:r>
              <a:rPr i="1" lang="en" sz="1300">
                <a:solidFill>
                  <a:srgbClr val="212121"/>
                </a:solidFill>
                <a:latin typeface="Barlow"/>
                <a:ea typeface="Barlow"/>
                <a:cs typeface="Barlow"/>
                <a:sym typeface="Barlow"/>
              </a:rPr>
              <a:t> Parents are encouraged to help their children select books based on genre, topic, and age-level appropriateness. Please take some time together to review the recommendations to ensure your child's interests and reading ability is met by their choice. We suggest using Common Sense Media to review any selections beyond the information provided here. </a:t>
            </a:r>
            <a:endParaRPr i="1" sz="1300">
              <a:solidFill>
                <a:srgbClr val="212121"/>
              </a:solidFill>
              <a:latin typeface="Barlow"/>
              <a:ea typeface="Barlow"/>
              <a:cs typeface="Barlow"/>
              <a:sym typeface="Barlow"/>
            </a:endParaRPr>
          </a:p>
          <a:p>
            <a:pPr indent="0" lvl="0" marL="0" rtl="0" algn="l">
              <a:lnSpc>
                <a:spcPct val="166670"/>
              </a:lnSpc>
              <a:spcBef>
                <a:spcPts val="900"/>
              </a:spcBef>
              <a:spcAft>
                <a:spcPts val="0"/>
              </a:spcAft>
              <a:buNone/>
            </a:pPr>
            <a:r>
              <a:rPr lang="en" sz="1300">
                <a:solidFill>
                  <a:srgbClr val="212121"/>
                </a:solidFill>
                <a:latin typeface="Barlow"/>
                <a:ea typeface="Barlow"/>
                <a:cs typeface="Barlow"/>
                <a:sym typeface="Barlow"/>
              </a:rPr>
              <a:t>If you have any questions, you can reach out to the English Department Curriculum Coordinator, Noelle Ackland at noelle.ackland@interborosd.org.</a:t>
            </a:r>
            <a:endParaRPr sz="1300">
              <a:solidFill>
                <a:srgbClr val="212121"/>
              </a:solidFill>
              <a:latin typeface="Barlow"/>
              <a:ea typeface="Barlow"/>
              <a:cs typeface="Barlow"/>
              <a:sym typeface="Barlow"/>
            </a:endParaRPr>
          </a:p>
          <a:p>
            <a:pPr indent="0" lvl="0" marL="0" rtl="0" algn="l">
              <a:lnSpc>
                <a:spcPct val="166670"/>
              </a:lnSpc>
              <a:spcBef>
                <a:spcPts val="900"/>
              </a:spcBef>
              <a:spcAft>
                <a:spcPts val="0"/>
              </a:spcAft>
              <a:buNone/>
            </a:pPr>
            <a:r>
              <a:t/>
            </a:r>
            <a:endParaRPr sz="1300">
              <a:solidFill>
                <a:srgbClr val="212121"/>
              </a:solidFill>
              <a:latin typeface="Barlow"/>
              <a:ea typeface="Barlow"/>
              <a:cs typeface="Barlow"/>
              <a:sym typeface="Barlow"/>
            </a:endParaRPr>
          </a:p>
          <a:p>
            <a:pPr indent="0" lvl="0" marL="0" rtl="0" algn="l">
              <a:lnSpc>
                <a:spcPct val="166670"/>
              </a:lnSpc>
              <a:spcBef>
                <a:spcPts val="900"/>
              </a:spcBef>
              <a:spcAft>
                <a:spcPts val="0"/>
              </a:spcAft>
              <a:buNone/>
            </a:pPr>
            <a:r>
              <a:t/>
            </a:r>
            <a:endParaRPr sz="1300">
              <a:solidFill>
                <a:srgbClr val="212121"/>
              </a:solidFill>
              <a:latin typeface="Barlow"/>
              <a:ea typeface="Barlow"/>
              <a:cs typeface="Barlow"/>
              <a:sym typeface="Barlow"/>
            </a:endParaRPr>
          </a:p>
          <a:p>
            <a:pPr indent="0" lvl="0" marL="0" rtl="0" algn="l">
              <a:lnSpc>
                <a:spcPct val="115000"/>
              </a:lnSpc>
              <a:spcBef>
                <a:spcPts val="2100"/>
              </a:spcBef>
              <a:spcAft>
                <a:spcPts val="2100"/>
              </a:spcAft>
              <a:buNone/>
            </a:pPr>
            <a:r>
              <a:t/>
            </a:r>
            <a:endParaRPr i="1" sz="1100">
              <a:solidFill>
                <a:srgbClr val="212121"/>
              </a:solidFill>
              <a:latin typeface="Barlow"/>
              <a:ea typeface="Barlow"/>
              <a:cs typeface="Barlow"/>
              <a:sym typeface="Barlow"/>
            </a:endParaRPr>
          </a:p>
        </p:txBody>
      </p:sp>
      <p:sp>
        <p:nvSpPr>
          <p:cNvPr id="615" name="Google Shape;615;p12"/>
          <p:cNvSpPr txBox="1"/>
          <p:nvPr>
            <p:ph idx="1" type="subTitle"/>
          </p:nvPr>
        </p:nvSpPr>
        <p:spPr>
          <a:xfrm>
            <a:off x="5684249" y="837225"/>
            <a:ext cx="35652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100"/>
              <a:buNone/>
            </a:pPr>
            <a:r>
              <a:rPr lang="en"/>
              <a:t>All Honors and AP Students will have an </a:t>
            </a:r>
            <a:r>
              <a:rPr lang="en" u="sng"/>
              <a:t>additional </a:t>
            </a:r>
            <a:r>
              <a:rPr lang="en"/>
              <a:t>required book and assignment to complete.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13"/>
          <p:cNvSpPr txBox="1"/>
          <p:nvPr>
            <p:ph type="title"/>
          </p:nvPr>
        </p:nvSpPr>
        <p:spPr>
          <a:xfrm>
            <a:off x="558100" y="-717275"/>
            <a:ext cx="11095500" cy="2680500"/>
          </a:xfrm>
          <a:prstGeom prst="rect">
            <a:avLst/>
          </a:prstGeom>
          <a:no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5000"/>
              <a:buNone/>
            </a:pPr>
            <a:r>
              <a:rPr lang="en">
                <a:highlight>
                  <a:srgbClr val="E6CB85"/>
                </a:highlight>
              </a:rPr>
              <a:t> </a:t>
            </a:r>
            <a:r>
              <a:rPr lang="en">
                <a:highlight>
                  <a:srgbClr val="E6CB85"/>
                </a:highlight>
              </a:rPr>
              <a:t>Ninth Grade Options </a:t>
            </a:r>
            <a:endParaRPr>
              <a:highlight>
                <a:srgbClr val="E6CB85"/>
              </a:highlight>
            </a:endParaRPr>
          </a:p>
        </p:txBody>
      </p:sp>
      <p:pic>
        <p:nvPicPr>
          <p:cNvPr id="621" name="Google Shape;621;p13">
            <a:hlinkClick r:id="rId3"/>
          </p:cNvPr>
          <p:cNvPicPr preferRelativeResize="0"/>
          <p:nvPr/>
        </p:nvPicPr>
        <p:blipFill>
          <a:blip r:embed="rId4">
            <a:alphaModFix/>
          </a:blip>
          <a:stretch>
            <a:fillRect/>
          </a:stretch>
        </p:blipFill>
        <p:spPr>
          <a:xfrm>
            <a:off x="408375" y="1550225"/>
            <a:ext cx="2482800" cy="3754478"/>
          </a:xfrm>
          <a:prstGeom prst="rect">
            <a:avLst/>
          </a:prstGeom>
          <a:noFill/>
          <a:ln>
            <a:noFill/>
          </a:ln>
        </p:spPr>
      </p:pic>
      <p:pic>
        <p:nvPicPr>
          <p:cNvPr id="622" name="Google Shape;622;p13">
            <a:hlinkClick r:id="rId5"/>
          </p:cNvPr>
          <p:cNvPicPr preferRelativeResize="0"/>
          <p:nvPr/>
        </p:nvPicPr>
        <p:blipFill>
          <a:blip r:embed="rId6">
            <a:alphaModFix/>
          </a:blip>
          <a:stretch>
            <a:fillRect/>
          </a:stretch>
        </p:blipFill>
        <p:spPr>
          <a:xfrm>
            <a:off x="3389525" y="1550225"/>
            <a:ext cx="2600200" cy="3670400"/>
          </a:xfrm>
          <a:prstGeom prst="rect">
            <a:avLst/>
          </a:prstGeom>
          <a:noFill/>
          <a:ln>
            <a:noFill/>
          </a:ln>
        </p:spPr>
      </p:pic>
      <p:pic>
        <p:nvPicPr>
          <p:cNvPr id="623" name="Google Shape;623;p13">
            <a:hlinkClick r:id="rId7"/>
          </p:cNvPr>
          <p:cNvPicPr preferRelativeResize="0"/>
          <p:nvPr/>
        </p:nvPicPr>
        <p:blipFill>
          <a:blip r:embed="rId8">
            <a:alphaModFix/>
          </a:blip>
          <a:stretch>
            <a:fillRect/>
          </a:stretch>
        </p:blipFill>
        <p:spPr>
          <a:xfrm>
            <a:off x="6488075" y="1550225"/>
            <a:ext cx="2392770" cy="3670400"/>
          </a:xfrm>
          <a:prstGeom prst="rect">
            <a:avLst/>
          </a:prstGeom>
          <a:noFill/>
          <a:ln>
            <a:noFill/>
          </a:ln>
        </p:spPr>
      </p:pic>
      <p:pic>
        <p:nvPicPr>
          <p:cNvPr id="624" name="Google Shape;624;p13">
            <a:hlinkClick r:id="rId9"/>
          </p:cNvPr>
          <p:cNvPicPr preferRelativeResize="0"/>
          <p:nvPr/>
        </p:nvPicPr>
        <p:blipFill>
          <a:blip r:embed="rId10">
            <a:alphaModFix/>
          </a:blip>
          <a:stretch>
            <a:fillRect/>
          </a:stretch>
        </p:blipFill>
        <p:spPr>
          <a:xfrm>
            <a:off x="9404750" y="1550225"/>
            <a:ext cx="2392775" cy="3698595"/>
          </a:xfrm>
          <a:prstGeom prst="rect">
            <a:avLst/>
          </a:prstGeom>
          <a:noFill/>
          <a:ln>
            <a:noFill/>
          </a:ln>
        </p:spPr>
      </p:pic>
      <p:sp>
        <p:nvSpPr>
          <p:cNvPr id="625" name="Google Shape;625;p13"/>
          <p:cNvSpPr txBox="1"/>
          <p:nvPr>
            <p:ph type="title"/>
          </p:nvPr>
        </p:nvSpPr>
        <p:spPr>
          <a:xfrm>
            <a:off x="6808250" y="5359225"/>
            <a:ext cx="4335000" cy="9363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500">
                <a:solidFill>
                  <a:schemeClr val="accent6"/>
                </a:solidFill>
              </a:rPr>
              <a:t>*Click here for guided questions!</a:t>
            </a:r>
            <a:endParaRPr sz="3500">
              <a:solidFill>
                <a:schemeClr val="accent6"/>
              </a:solidFill>
            </a:endParaRPr>
          </a:p>
        </p:txBody>
      </p:sp>
      <p:sp>
        <p:nvSpPr>
          <p:cNvPr id="626" name="Google Shape;626;p13">
            <a:hlinkClick r:id="rId11"/>
          </p:cNvPr>
          <p:cNvSpPr/>
          <p:nvPr/>
        </p:nvSpPr>
        <p:spPr>
          <a:xfrm>
            <a:off x="7088625" y="5376050"/>
            <a:ext cx="3642600" cy="1329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14"/>
          <p:cNvSpPr txBox="1"/>
          <p:nvPr>
            <p:ph type="title"/>
          </p:nvPr>
        </p:nvSpPr>
        <p:spPr>
          <a:xfrm>
            <a:off x="990600" y="988700"/>
            <a:ext cx="4129200" cy="9363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500">
                <a:solidFill>
                  <a:schemeClr val="accent6"/>
                </a:solidFill>
              </a:rPr>
              <a:t>Honors English 9</a:t>
            </a:r>
            <a:endParaRPr sz="3500">
              <a:solidFill>
                <a:schemeClr val="accent6"/>
              </a:solidFill>
            </a:endParaRPr>
          </a:p>
        </p:txBody>
      </p:sp>
      <p:sp>
        <p:nvSpPr>
          <p:cNvPr id="632" name="Google Shape;632;p14"/>
          <p:cNvSpPr txBox="1"/>
          <p:nvPr>
            <p:ph idx="4" type="body"/>
          </p:nvPr>
        </p:nvSpPr>
        <p:spPr>
          <a:xfrm>
            <a:off x="5401801" y="1092792"/>
            <a:ext cx="3846600" cy="3824400"/>
          </a:xfrm>
          <a:prstGeom prst="rect">
            <a:avLst/>
          </a:prstGeom>
          <a:noFill/>
          <a:ln>
            <a:noFill/>
          </a:ln>
        </p:spPr>
        <p:txBody>
          <a:bodyPr anchorCtr="0" anchor="t" bIns="121900" lIns="121900" spcFirstLastPara="1" rIns="121900" wrap="square" tIns="121900">
            <a:noAutofit/>
          </a:bodyPr>
          <a:lstStyle/>
          <a:p>
            <a:pPr indent="0" lvl="0" marL="0" rtl="0" algn="l">
              <a:spcBef>
                <a:spcPts val="2100"/>
              </a:spcBef>
              <a:spcAft>
                <a:spcPts val="0"/>
              </a:spcAft>
              <a:buSzPts val="1100"/>
              <a:buNone/>
            </a:pPr>
            <a:r>
              <a:rPr i="1" lang="en" sz="1500"/>
              <a:t>The Glass Castle </a:t>
            </a:r>
            <a:r>
              <a:rPr lang="en" sz="1500"/>
              <a:t>is a remarkable memoir of resilience and redemption, and a revelatory look into a family at once deeply dysfunctional and uniquely vibrant. </a:t>
            </a:r>
            <a:endParaRPr sz="1500"/>
          </a:p>
          <a:p>
            <a:pPr indent="0" lvl="0" marL="0" rtl="0" algn="l">
              <a:spcBef>
                <a:spcPts val="2100"/>
              </a:spcBef>
              <a:spcAft>
                <a:spcPts val="0"/>
              </a:spcAft>
              <a:buClr>
                <a:schemeClr val="dk1"/>
              </a:buClr>
              <a:buSzPts val="1100"/>
              <a:buFont typeface="Arial"/>
              <a:buNone/>
            </a:pPr>
            <a:r>
              <a:rPr lang="en" sz="1500"/>
              <a:t>The Walls children learned to take care of themselves. They fed, clothed, and protected one another, and eventually found their way to New York. Their parents followed them, choosing to be homeless even as their children prospered.</a:t>
            </a:r>
            <a:endParaRPr sz="1500"/>
          </a:p>
          <a:p>
            <a:pPr indent="0" lvl="0" marL="0" rtl="0" algn="l">
              <a:spcBef>
                <a:spcPts val="2100"/>
              </a:spcBef>
              <a:spcAft>
                <a:spcPts val="0"/>
              </a:spcAft>
              <a:buClr>
                <a:schemeClr val="dk1"/>
              </a:buClr>
              <a:buSzPts val="1100"/>
              <a:buFont typeface="Arial"/>
              <a:buNone/>
            </a:pPr>
            <a:r>
              <a:rPr i="1" lang="en" sz="1500"/>
              <a:t>The Glass Castle </a:t>
            </a:r>
            <a:r>
              <a:rPr lang="en" sz="1500"/>
              <a:t>is truly astonishing—a memoir permeated by the intense love of a peculiar but loyal family.</a:t>
            </a:r>
            <a:endParaRPr sz="1500"/>
          </a:p>
          <a:p>
            <a:pPr indent="0" lvl="0" marL="0" rtl="0" algn="l">
              <a:lnSpc>
                <a:spcPct val="115000"/>
              </a:lnSpc>
              <a:spcBef>
                <a:spcPts val="2100"/>
              </a:spcBef>
              <a:spcAft>
                <a:spcPts val="2100"/>
              </a:spcAft>
              <a:buSzPts val="1900"/>
              <a:buNone/>
            </a:pPr>
            <a:r>
              <a:t/>
            </a:r>
            <a:endParaRPr sz="1600"/>
          </a:p>
        </p:txBody>
      </p:sp>
      <p:pic>
        <p:nvPicPr>
          <p:cNvPr id="633" name="Google Shape;633;p14">
            <a:hlinkClick r:id="rId3"/>
          </p:cNvPr>
          <p:cNvPicPr preferRelativeResize="0"/>
          <p:nvPr/>
        </p:nvPicPr>
        <p:blipFill>
          <a:blip r:embed="rId4">
            <a:alphaModFix/>
          </a:blip>
          <a:stretch>
            <a:fillRect/>
          </a:stretch>
        </p:blipFill>
        <p:spPr>
          <a:xfrm>
            <a:off x="1641094" y="2005800"/>
            <a:ext cx="2828212" cy="4475800"/>
          </a:xfrm>
          <a:prstGeom prst="rect">
            <a:avLst/>
          </a:prstGeom>
          <a:noFill/>
          <a:ln>
            <a:noFill/>
          </a:ln>
        </p:spPr>
      </p:pic>
      <p:sp>
        <p:nvSpPr>
          <p:cNvPr id="634" name="Google Shape;634;p14"/>
          <p:cNvSpPr txBox="1"/>
          <p:nvPr>
            <p:ph idx="2" type="subTitle"/>
          </p:nvPr>
        </p:nvSpPr>
        <p:spPr>
          <a:xfrm>
            <a:off x="5508908" y="5338652"/>
            <a:ext cx="3846300" cy="8805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2100"/>
              </a:spcAft>
              <a:buSzPts val="1100"/>
              <a:buNone/>
            </a:pPr>
            <a:r>
              <a:rPr lang="en"/>
              <a:t>Click here to access the accompanying assignment!</a:t>
            </a:r>
            <a:endParaRPr/>
          </a:p>
        </p:txBody>
      </p:sp>
      <p:sp>
        <p:nvSpPr>
          <p:cNvPr id="635" name="Google Shape;635;p14">
            <a:hlinkClick r:id="rId5"/>
          </p:cNvPr>
          <p:cNvSpPr/>
          <p:nvPr/>
        </p:nvSpPr>
        <p:spPr>
          <a:xfrm>
            <a:off x="5838158" y="5338652"/>
            <a:ext cx="3187800" cy="880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B Garamond"/>
              <a:ea typeface="EB Garamond"/>
              <a:cs typeface="EB Garamond"/>
              <a:sym typeface="EB 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5"/>
          <p:cNvSpPr txBox="1"/>
          <p:nvPr>
            <p:ph type="title"/>
          </p:nvPr>
        </p:nvSpPr>
        <p:spPr>
          <a:xfrm>
            <a:off x="558100" y="-717275"/>
            <a:ext cx="11095500" cy="2680500"/>
          </a:xfrm>
          <a:prstGeom prst="rect">
            <a:avLst/>
          </a:prstGeom>
          <a:noFill/>
          <a:ln>
            <a:noFill/>
          </a:ln>
          <a:effectLst>
            <a:outerShdw blurRad="57150" rotWithShape="0" algn="bl" dir="5400000" dist="19050">
              <a:srgbClr val="000000">
                <a:alpha val="49800"/>
              </a:srgbClr>
            </a:outerShdw>
          </a:effectLst>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5000"/>
              <a:buNone/>
            </a:pPr>
            <a:r>
              <a:rPr lang="en">
                <a:highlight>
                  <a:srgbClr val="E6CB85"/>
                </a:highlight>
              </a:rPr>
              <a:t> Tenth Grade Options </a:t>
            </a:r>
            <a:endParaRPr>
              <a:highlight>
                <a:srgbClr val="E6CB85"/>
              </a:highlight>
            </a:endParaRPr>
          </a:p>
        </p:txBody>
      </p:sp>
      <p:pic>
        <p:nvPicPr>
          <p:cNvPr id="641" name="Google Shape;641;p15">
            <a:hlinkClick r:id="rId3"/>
          </p:cNvPr>
          <p:cNvPicPr preferRelativeResize="0"/>
          <p:nvPr/>
        </p:nvPicPr>
        <p:blipFill>
          <a:blip r:embed="rId4">
            <a:alphaModFix/>
          </a:blip>
          <a:stretch>
            <a:fillRect/>
          </a:stretch>
        </p:blipFill>
        <p:spPr>
          <a:xfrm>
            <a:off x="558100" y="1413775"/>
            <a:ext cx="2460500" cy="3757850"/>
          </a:xfrm>
          <a:prstGeom prst="rect">
            <a:avLst/>
          </a:prstGeom>
          <a:noFill/>
          <a:ln>
            <a:noFill/>
          </a:ln>
        </p:spPr>
      </p:pic>
      <p:pic>
        <p:nvPicPr>
          <p:cNvPr id="642" name="Google Shape;642;p15">
            <a:hlinkClick r:id="rId5"/>
          </p:cNvPr>
          <p:cNvPicPr preferRelativeResize="0"/>
          <p:nvPr/>
        </p:nvPicPr>
        <p:blipFill>
          <a:blip r:embed="rId6">
            <a:alphaModFix/>
          </a:blip>
          <a:stretch>
            <a:fillRect/>
          </a:stretch>
        </p:blipFill>
        <p:spPr>
          <a:xfrm>
            <a:off x="3496600" y="1413775"/>
            <a:ext cx="2460500" cy="3698253"/>
          </a:xfrm>
          <a:prstGeom prst="rect">
            <a:avLst/>
          </a:prstGeom>
          <a:noFill/>
          <a:ln>
            <a:noFill/>
          </a:ln>
        </p:spPr>
      </p:pic>
      <p:pic>
        <p:nvPicPr>
          <p:cNvPr id="643" name="Google Shape;643;p15">
            <a:hlinkClick r:id="rId7"/>
          </p:cNvPr>
          <p:cNvPicPr preferRelativeResize="0"/>
          <p:nvPr/>
        </p:nvPicPr>
        <p:blipFill>
          <a:blip r:embed="rId8">
            <a:alphaModFix/>
          </a:blip>
          <a:stretch>
            <a:fillRect/>
          </a:stretch>
        </p:blipFill>
        <p:spPr>
          <a:xfrm>
            <a:off x="6435100" y="1413775"/>
            <a:ext cx="2397692" cy="3698250"/>
          </a:xfrm>
          <a:prstGeom prst="rect">
            <a:avLst/>
          </a:prstGeom>
          <a:noFill/>
          <a:ln>
            <a:noFill/>
          </a:ln>
        </p:spPr>
      </p:pic>
      <p:pic>
        <p:nvPicPr>
          <p:cNvPr id="644" name="Google Shape;644;p15">
            <a:hlinkClick r:id="rId9"/>
          </p:cNvPr>
          <p:cNvPicPr preferRelativeResize="0"/>
          <p:nvPr/>
        </p:nvPicPr>
        <p:blipFill>
          <a:blip r:embed="rId10">
            <a:alphaModFix/>
          </a:blip>
          <a:stretch>
            <a:fillRect/>
          </a:stretch>
        </p:blipFill>
        <p:spPr>
          <a:xfrm>
            <a:off x="9310798" y="1413775"/>
            <a:ext cx="2397700" cy="3625618"/>
          </a:xfrm>
          <a:prstGeom prst="rect">
            <a:avLst/>
          </a:prstGeom>
          <a:noFill/>
          <a:ln>
            <a:noFill/>
          </a:ln>
        </p:spPr>
      </p:pic>
      <p:sp>
        <p:nvSpPr>
          <p:cNvPr id="645" name="Google Shape;645;p15"/>
          <p:cNvSpPr txBox="1"/>
          <p:nvPr>
            <p:ph type="title"/>
          </p:nvPr>
        </p:nvSpPr>
        <p:spPr>
          <a:xfrm>
            <a:off x="6808250" y="5283025"/>
            <a:ext cx="4335000" cy="9363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500">
                <a:solidFill>
                  <a:schemeClr val="accent6"/>
                </a:solidFill>
              </a:rPr>
              <a:t>*Click here for guided questions!</a:t>
            </a:r>
            <a:endParaRPr sz="3500">
              <a:solidFill>
                <a:schemeClr val="accent6"/>
              </a:solidFill>
            </a:endParaRPr>
          </a:p>
        </p:txBody>
      </p:sp>
      <p:sp>
        <p:nvSpPr>
          <p:cNvPr id="646" name="Google Shape;646;p15">
            <a:hlinkClick r:id="rId11"/>
          </p:cNvPr>
          <p:cNvSpPr/>
          <p:nvPr/>
        </p:nvSpPr>
        <p:spPr>
          <a:xfrm>
            <a:off x="7088625" y="5376050"/>
            <a:ext cx="3642600" cy="1329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B Garamond"/>
              <a:ea typeface="EB Garamond"/>
              <a:cs typeface="EB Garamond"/>
              <a:sym typeface="EB 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16"/>
          <p:cNvSpPr txBox="1"/>
          <p:nvPr>
            <p:ph type="title"/>
          </p:nvPr>
        </p:nvSpPr>
        <p:spPr>
          <a:xfrm>
            <a:off x="914400" y="912500"/>
            <a:ext cx="4335000" cy="9363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500">
                <a:solidFill>
                  <a:schemeClr val="accent6"/>
                </a:solidFill>
              </a:rPr>
              <a:t>Honors English 10</a:t>
            </a:r>
            <a:endParaRPr sz="3500">
              <a:solidFill>
                <a:schemeClr val="accent6"/>
              </a:solidFill>
            </a:endParaRPr>
          </a:p>
        </p:txBody>
      </p:sp>
      <p:sp>
        <p:nvSpPr>
          <p:cNvPr id="652" name="Google Shape;652;p16"/>
          <p:cNvSpPr txBox="1"/>
          <p:nvPr>
            <p:ph idx="4" type="body"/>
          </p:nvPr>
        </p:nvSpPr>
        <p:spPr>
          <a:xfrm>
            <a:off x="5508750" y="1261248"/>
            <a:ext cx="3846600" cy="2883300"/>
          </a:xfrm>
          <a:prstGeom prst="rect">
            <a:avLst/>
          </a:prstGeom>
          <a:noFill/>
          <a:ln>
            <a:noFill/>
          </a:ln>
        </p:spPr>
        <p:txBody>
          <a:bodyPr anchorCtr="0" anchor="t" bIns="121900" lIns="121900" spcFirstLastPara="1" rIns="121900" wrap="square" tIns="121900">
            <a:noAutofit/>
          </a:bodyPr>
          <a:lstStyle/>
          <a:p>
            <a:pPr indent="0" lvl="0" marL="0" rtl="0" algn="l">
              <a:spcBef>
                <a:spcPts val="2100"/>
              </a:spcBef>
              <a:spcAft>
                <a:spcPts val="2100"/>
              </a:spcAft>
              <a:buSzPts val="1100"/>
              <a:buNone/>
            </a:pPr>
            <a:r>
              <a:rPr lang="en" sz="1600"/>
              <a:t>Meet the Ganguli family, new arrivals from Calcutta, trying their best to become Americans even as they pine for home. The name they bestow on their firstborn, Gogol, betrays all the conflicts of honoring tradition in a new world — conflicts that will haunt Gogol on his own winding path through divided loyalties, comic detours, and wrenching love affairs.</a:t>
            </a:r>
            <a:endParaRPr sz="1600"/>
          </a:p>
        </p:txBody>
      </p:sp>
      <p:pic>
        <p:nvPicPr>
          <p:cNvPr id="653" name="Google Shape;653;p16">
            <a:hlinkClick r:id="rId3"/>
          </p:cNvPr>
          <p:cNvPicPr preferRelativeResize="0"/>
          <p:nvPr/>
        </p:nvPicPr>
        <p:blipFill>
          <a:blip r:embed="rId4">
            <a:alphaModFix/>
          </a:blip>
          <a:stretch>
            <a:fillRect/>
          </a:stretch>
        </p:blipFill>
        <p:spPr>
          <a:xfrm>
            <a:off x="1580869" y="2077400"/>
            <a:ext cx="3002061" cy="4475800"/>
          </a:xfrm>
          <a:prstGeom prst="rect">
            <a:avLst/>
          </a:prstGeom>
          <a:noFill/>
          <a:ln>
            <a:noFill/>
          </a:ln>
        </p:spPr>
      </p:pic>
      <p:sp>
        <p:nvSpPr>
          <p:cNvPr id="654" name="Google Shape;654;p16"/>
          <p:cNvSpPr txBox="1"/>
          <p:nvPr/>
        </p:nvSpPr>
        <p:spPr>
          <a:xfrm>
            <a:off x="5508750" y="5617100"/>
            <a:ext cx="38466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2100"/>
              </a:spcAft>
              <a:buNone/>
            </a:pPr>
            <a:r>
              <a:rPr b="1" lang="en" sz="1500">
                <a:solidFill>
                  <a:schemeClr val="dk2"/>
                </a:solidFill>
                <a:latin typeface="EB Garamond"/>
                <a:ea typeface="EB Garamond"/>
                <a:cs typeface="EB Garamond"/>
                <a:sym typeface="EB Garamond"/>
              </a:rPr>
              <a:t>*A limited number of copies may be signed out - see Ms. Crothers in Room 223 if you would like to take one home this summer!</a:t>
            </a:r>
            <a:endParaRPr b="1" sz="1500">
              <a:solidFill>
                <a:schemeClr val="dk2"/>
              </a:solidFill>
              <a:latin typeface="EB Garamond"/>
              <a:ea typeface="EB Garamond"/>
              <a:cs typeface="EB Garamond"/>
              <a:sym typeface="EB Garamond"/>
            </a:endParaRPr>
          </a:p>
        </p:txBody>
      </p:sp>
      <p:sp>
        <p:nvSpPr>
          <p:cNvPr id="655" name="Google Shape;655;p16"/>
          <p:cNvSpPr txBox="1"/>
          <p:nvPr>
            <p:ph idx="2" type="subTitle"/>
          </p:nvPr>
        </p:nvSpPr>
        <p:spPr>
          <a:xfrm>
            <a:off x="5508908" y="4271852"/>
            <a:ext cx="3846300" cy="8805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2100"/>
              </a:spcAft>
              <a:buSzPts val="1100"/>
              <a:buNone/>
            </a:pPr>
            <a:r>
              <a:rPr lang="en"/>
              <a:t>Click here to access the accompanying assignment!</a:t>
            </a:r>
            <a:endParaRPr/>
          </a:p>
        </p:txBody>
      </p:sp>
      <p:sp>
        <p:nvSpPr>
          <p:cNvPr id="656" name="Google Shape;656;p16">
            <a:hlinkClick r:id="rId5"/>
          </p:cNvPr>
          <p:cNvSpPr/>
          <p:nvPr/>
        </p:nvSpPr>
        <p:spPr>
          <a:xfrm>
            <a:off x="5838158" y="4271852"/>
            <a:ext cx="3187800" cy="880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17"/>
          <p:cNvSpPr txBox="1"/>
          <p:nvPr>
            <p:ph type="title"/>
          </p:nvPr>
        </p:nvSpPr>
        <p:spPr>
          <a:xfrm>
            <a:off x="914400" y="912500"/>
            <a:ext cx="4335000" cy="9363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800">
                <a:solidFill>
                  <a:schemeClr val="accent6"/>
                </a:solidFill>
              </a:rPr>
              <a:t>AP Seminar</a:t>
            </a:r>
            <a:endParaRPr sz="3800">
              <a:solidFill>
                <a:schemeClr val="accent6"/>
              </a:solidFill>
            </a:endParaRPr>
          </a:p>
        </p:txBody>
      </p:sp>
      <p:sp>
        <p:nvSpPr>
          <p:cNvPr id="662" name="Google Shape;662;p17"/>
          <p:cNvSpPr txBox="1"/>
          <p:nvPr>
            <p:ph idx="4" type="body"/>
          </p:nvPr>
        </p:nvSpPr>
        <p:spPr>
          <a:xfrm>
            <a:off x="1158600" y="1848798"/>
            <a:ext cx="3846600" cy="2883300"/>
          </a:xfrm>
          <a:prstGeom prst="rect">
            <a:avLst/>
          </a:prstGeom>
          <a:noFill/>
          <a:ln>
            <a:noFill/>
          </a:ln>
        </p:spPr>
        <p:txBody>
          <a:bodyPr anchorCtr="0" anchor="t" bIns="121900" lIns="121900" spcFirstLastPara="1" rIns="121900" wrap="square" tIns="121900">
            <a:noAutofit/>
          </a:bodyPr>
          <a:lstStyle/>
          <a:p>
            <a:pPr indent="0" lvl="0" marL="0" rtl="0" algn="l">
              <a:spcBef>
                <a:spcPts val="2100"/>
              </a:spcBef>
              <a:spcAft>
                <a:spcPts val="0"/>
              </a:spcAft>
              <a:buClr>
                <a:schemeClr val="dk1"/>
              </a:buClr>
              <a:buSzPts val="1100"/>
              <a:buFont typeface="Arial"/>
              <a:buNone/>
            </a:pPr>
            <a:r>
              <a:rPr lang="en" sz="1600"/>
              <a:t>We are so excited that you enrolled in this course. This is the first year AP Seminar is being taught at Interboro High School, and we are excited to see how this program will grow in the coming years and prepare you for future AP work and college classes. This class will likely be unlike any class you have taken before, and we are going to have a wonderful experience learning with one another. </a:t>
            </a:r>
            <a:endParaRPr sz="1600"/>
          </a:p>
          <a:p>
            <a:pPr indent="0" lvl="0" marL="0" rtl="0" algn="l">
              <a:spcBef>
                <a:spcPts val="2100"/>
              </a:spcBef>
              <a:spcAft>
                <a:spcPts val="0"/>
              </a:spcAft>
              <a:buClr>
                <a:schemeClr val="dk1"/>
              </a:buClr>
              <a:buSzPts val="1100"/>
              <a:buFont typeface="Arial"/>
              <a:buNone/>
            </a:pPr>
            <a:r>
              <a:t/>
            </a:r>
            <a:endParaRPr sz="1600"/>
          </a:p>
          <a:p>
            <a:pPr indent="0" lvl="0" marL="0" rtl="0" algn="l">
              <a:spcBef>
                <a:spcPts val="2100"/>
              </a:spcBef>
              <a:spcAft>
                <a:spcPts val="2100"/>
              </a:spcAft>
              <a:buSzPts val="1100"/>
              <a:buNone/>
            </a:pPr>
            <a:r>
              <a:t/>
            </a:r>
            <a:endParaRPr sz="1600"/>
          </a:p>
        </p:txBody>
      </p:sp>
      <p:sp>
        <p:nvSpPr>
          <p:cNvPr id="663" name="Google Shape;663;p17"/>
          <p:cNvSpPr txBox="1"/>
          <p:nvPr/>
        </p:nvSpPr>
        <p:spPr>
          <a:xfrm>
            <a:off x="1082400" y="4986250"/>
            <a:ext cx="3846600" cy="1251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2100"/>
              </a:spcAft>
              <a:buNone/>
            </a:pPr>
            <a:r>
              <a:rPr b="1" lang="en" sz="2100">
                <a:solidFill>
                  <a:schemeClr val="dk2"/>
                </a:solidFill>
                <a:latin typeface="EB Garamond"/>
                <a:ea typeface="EB Garamond"/>
                <a:cs typeface="EB Garamond"/>
                <a:sym typeface="EB Garamond"/>
              </a:rPr>
              <a:t>Please join the AP Seminar Summer Group: J5GX-BW3M-4B8M8</a:t>
            </a:r>
            <a:endParaRPr b="1" sz="2100">
              <a:solidFill>
                <a:schemeClr val="dk2"/>
              </a:solidFill>
              <a:latin typeface="EB Garamond"/>
              <a:ea typeface="EB Garamond"/>
              <a:cs typeface="EB Garamond"/>
              <a:sym typeface="EB Garamond"/>
            </a:endParaRPr>
          </a:p>
        </p:txBody>
      </p:sp>
      <p:sp>
        <p:nvSpPr>
          <p:cNvPr id="664" name="Google Shape;664;p17"/>
          <p:cNvSpPr txBox="1"/>
          <p:nvPr>
            <p:ph idx="2" type="subTitle"/>
          </p:nvPr>
        </p:nvSpPr>
        <p:spPr>
          <a:xfrm>
            <a:off x="5498233" y="1424278"/>
            <a:ext cx="3846300" cy="8805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SzPts val="1100"/>
              <a:buNone/>
            </a:pPr>
            <a:r>
              <a:rPr lang="en"/>
              <a:t>Click here to access more information about                   AP Seminar Summer Work!</a:t>
            </a:r>
            <a:endParaRPr/>
          </a:p>
          <a:p>
            <a:pPr indent="0" lvl="0" marL="0" rtl="0" algn="l">
              <a:lnSpc>
                <a:spcPct val="115000"/>
              </a:lnSpc>
              <a:spcBef>
                <a:spcPts val="2100"/>
              </a:spcBef>
              <a:spcAft>
                <a:spcPts val="2100"/>
              </a:spcAft>
              <a:buSzPts val="2100"/>
              <a:buNone/>
            </a:pPr>
            <a:r>
              <a:t/>
            </a:r>
            <a:endParaRPr/>
          </a:p>
        </p:txBody>
      </p:sp>
      <p:sp>
        <p:nvSpPr>
          <p:cNvPr id="665" name="Google Shape;665;p17">
            <a:hlinkClick r:id="rId3"/>
          </p:cNvPr>
          <p:cNvSpPr/>
          <p:nvPr/>
        </p:nvSpPr>
        <p:spPr>
          <a:xfrm>
            <a:off x="5786683" y="1430875"/>
            <a:ext cx="3269400" cy="1288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B Garamond"/>
              <a:ea typeface="EB Garamond"/>
              <a:cs typeface="EB Garamond"/>
              <a:sym typeface="EB Garamond"/>
            </a:endParaRPr>
          </a:p>
        </p:txBody>
      </p:sp>
      <p:pic>
        <p:nvPicPr>
          <p:cNvPr id="666" name="Google Shape;666;p17"/>
          <p:cNvPicPr preferRelativeResize="0"/>
          <p:nvPr/>
        </p:nvPicPr>
        <p:blipFill>
          <a:blip r:embed="rId4">
            <a:alphaModFix/>
          </a:blip>
          <a:stretch>
            <a:fillRect/>
          </a:stretch>
        </p:blipFill>
        <p:spPr>
          <a:xfrm>
            <a:off x="5404926" y="3505200"/>
            <a:ext cx="4032900" cy="2601400"/>
          </a:xfrm>
          <a:prstGeom prst="rect">
            <a:avLst/>
          </a:prstGeom>
          <a:noFill/>
          <a:ln>
            <a:noFill/>
          </a:ln>
        </p:spPr>
      </p:pic>
      <p:sp>
        <p:nvSpPr>
          <p:cNvPr id="667" name="Google Shape;667;p17"/>
          <p:cNvSpPr/>
          <p:nvPr/>
        </p:nvSpPr>
        <p:spPr>
          <a:xfrm>
            <a:off x="1403050" y="5023300"/>
            <a:ext cx="3154200" cy="1177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B Garamond"/>
              <a:ea typeface="EB Garamond"/>
              <a:cs typeface="EB Garamond"/>
              <a:sym typeface="EB 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18"/>
          <p:cNvSpPr txBox="1"/>
          <p:nvPr>
            <p:ph type="title"/>
          </p:nvPr>
        </p:nvSpPr>
        <p:spPr>
          <a:xfrm>
            <a:off x="558100" y="-717275"/>
            <a:ext cx="11095500" cy="2680500"/>
          </a:xfrm>
          <a:prstGeom prst="rect">
            <a:avLst/>
          </a:prstGeom>
          <a:noFill/>
          <a:ln>
            <a:noFill/>
          </a:ln>
          <a:effectLst>
            <a:outerShdw blurRad="57150" rotWithShape="0" algn="bl" dir="5400000" dist="19050">
              <a:srgbClr val="000000">
                <a:alpha val="49800"/>
              </a:srgbClr>
            </a:outerShdw>
          </a:effectLst>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5000"/>
              <a:buNone/>
            </a:pPr>
            <a:r>
              <a:rPr lang="en">
                <a:highlight>
                  <a:srgbClr val="E6CB85"/>
                </a:highlight>
              </a:rPr>
              <a:t> Eleventh</a:t>
            </a:r>
            <a:r>
              <a:rPr lang="en">
                <a:highlight>
                  <a:srgbClr val="E6CB85"/>
                </a:highlight>
              </a:rPr>
              <a:t> Grade Options </a:t>
            </a:r>
            <a:endParaRPr>
              <a:highlight>
                <a:srgbClr val="E6CB85"/>
              </a:highlight>
            </a:endParaRPr>
          </a:p>
        </p:txBody>
      </p:sp>
      <p:pic>
        <p:nvPicPr>
          <p:cNvPr id="673" name="Google Shape;673;p18">
            <a:hlinkClick r:id="rId3"/>
          </p:cNvPr>
          <p:cNvPicPr preferRelativeResize="0"/>
          <p:nvPr/>
        </p:nvPicPr>
        <p:blipFill>
          <a:blip r:embed="rId4">
            <a:alphaModFix/>
          </a:blip>
          <a:stretch>
            <a:fillRect/>
          </a:stretch>
        </p:blipFill>
        <p:spPr>
          <a:xfrm>
            <a:off x="6293650" y="1224563"/>
            <a:ext cx="2552975" cy="3982624"/>
          </a:xfrm>
          <a:prstGeom prst="rect">
            <a:avLst/>
          </a:prstGeom>
          <a:noFill/>
          <a:ln>
            <a:noFill/>
          </a:ln>
        </p:spPr>
      </p:pic>
      <p:pic>
        <p:nvPicPr>
          <p:cNvPr id="674" name="Google Shape;674;p18">
            <a:hlinkClick r:id="rId5"/>
          </p:cNvPr>
          <p:cNvPicPr preferRelativeResize="0"/>
          <p:nvPr/>
        </p:nvPicPr>
        <p:blipFill>
          <a:blip r:embed="rId6">
            <a:alphaModFix/>
          </a:blip>
          <a:stretch>
            <a:fillRect/>
          </a:stretch>
        </p:blipFill>
        <p:spPr>
          <a:xfrm>
            <a:off x="3305475" y="1216184"/>
            <a:ext cx="2552975" cy="3999382"/>
          </a:xfrm>
          <a:prstGeom prst="rect">
            <a:avLst/>
          </a:prstGeom>
          <a:noFill/>
          <a:ln>
            <a:noFill/>
          </a:ln>
        </p:spPr>
      </p:pic>
      <p:pic>
        <p:nvPicPr>
          <p:cNvPr id="675" name="Google Shape;675;p18">
            <a:hlinkClick r:id="rId7"/>
          </p:cNvPr>
          <p:cNvPicPr preferRelativeResize="0"/>
          <p:nvPr/>
        </p:nvPicPr>
        <p:blipFill>
          <a:blip r:embed="rId8">
            <a:alphaModFix/>
          </a:blip>
          <a:stretch>
            <a:fillRect/>
          </a:stretch>
        </p:blipFill>
        <p:spPr>
          <a:xfrm>
            <a:off x="333175" y="1216188"/>
            <a:ext cx="2711576" cy="3999375"/>
          </a:xfrm>
          <a:prstGeom prst="rect">
            <a:avLst/>
          </a:prstGeom>
          <a:noFill/>
          <a:ln>
            <a:noFill/>
          </a:ln>
        </p:spPr>
      </p:pic>
      <p:pic>
        <p:nvPicPr>
          <p:cNvPr id="676" name="Google Shape;676;p18">
            <a:hlinkClick r:id="rId9"/>
          </p:cNvPr>
          <p:cNvPicPr preferRelativeResize="0"/>
          <p:nvPr/>
        </p:nvPicPr>
        <p:blipFill>
          <a:blip r:embed="rId10">
            <a:alphaModFix/>
          </a:blip>
          <a:stretch>
            <a:fillRect/>
          </a:stretch>
        </p:blipFill>
        <p:spPr>
          <a:xfrm>
            <a:off x="9281825" y="1249081"/>
            <a:ext cx="2552975" cy="3933588"/>
          </a:xfrm>
          <a:prstGeom prst="rect">
            <a:avLst/>
          </a:prstGeom>
          <a:noFill/>
          <a:ln>
            <a:noFill/>
          </a:ln>
        </p:spPr>
      </p:pic>
      <p:sp>
        <p:nvSpPr>
          <p:cNvPr id="677" name="Google Shape;677;p18"/>
          <p:cNvSpPr txBox="1"/>
          <p:nvPr>
            <p:ph type="title"/>
          </p:nvPr>
        </p:nvSpPr>
        <p:spPr>
          <a:xfrm>
            <a:off x="6808250" y="5283025"/>
            <a:ext cx="4335000" cy="9363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500">
                <a:solidFill>
                  <a:schemeClr val="accent6"/>
                </a:solidFill>
              </a:rPr>
              <a:t>*Click here for guided questions!</a:t>
            </a:r>
            <a:endParaRPr sz="3500">
              <a:solidFill>
                <a:schemeClr val="accent6"/>
              </a:solidFill>
            </a:endParaRPr>
          </a:p>
        </p:txBody>
      </p:sp>
      <p:sp>
        <p:nvSpPr>
          <p:cNvPr id="678" name="Google Shape;678;p18">
            <a:hlinkClick r:id="rId11"/>
          </p:cNvPr>
          <p:cNvSpPr/>
          <p:nvPr/>
        </p:nvSpPr>
        <p:spPr>
          <a:xfrm>
            <a:off x="7088625" y="5376050"/>
            <a:ext cx="3642600" cy="1329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B Garamond"/>
              <a:ea typeface="EB Garamond"/>
              <a:cs typeface="EB Garamond"/>
              <a:sym typeface="EB Garamond"/>
            </a:endParaRPr>
          </a:p>
        </p:txBody>
      </p:sp>
      <p:sp>
        <p:nvSpPr>
          <p:cNvPr id="679" name="Google Shape;679;p18"/>
          <p:cNvSpPr txBox="1"/>
          <p:nvPr/>
        </p:nvSpPr>
        <p:spPr>
          <a:xfrm>
            <a:off x="1194525" y="5562000"/>
            <a:ext cx="3431700" cy="1212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2100"/>
              </a:spcAft>
              <a:buNone/>
            </a:pPr>
            <a:r>
              <a:rPr b="1" lang="en" sz="1500">
                <a:solidFill>
                  <a:schemeClr val="dk2"/>
                </a:solidFill>
                <a:latin typeface="EB Garamond"/>
                <a:ea typeface="EB Garamond"/>
                <a:cs typeface="EB Garamond"/>
                <a:sym typeface="EB Garamond"/>
              </a:rPr>
              <a:t>*A limited number of copies of ANTHEM may be signed out - see Mr. Pattinson in Room 225 if you would like to take one home this summer!</a:t>
            </a:r>
            <a:endParaRPr b="1" sz="1500">
              <a:solidFill>
                <a:schemeClr val="dk2"/>
              </a:solidFill>
              <a:latin typeface="EB Garamond"/>
              <a:ea typeface="EB Garamond"/>
              <a:cs typeface="EB Garamond"/>
              <a:sym typeface="EB 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19"/>
          <p:cNvSpPr txBox="1"/>
          <p:nvPr>
            <p:ph type="title"/>
          </p:nvPr>
        </p:nvSpPr>
        <p:spPr>
          <a:xfrm>
            <a:off x="914400" y="912500"/>
            <a:ext cx="4335000" cy="9363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3500">
                <a:solidFill>
                  <a:schemeClr val="accent6"/>
                </a:solidFill>
              </a:rPr>
              <a:t>Honors English 11</a:t>
            </a:r>
            <a:endParaRPr sz="3500">
              <a:solidFill>
                <a:schemeClr val="accent6"/>
              </a:solidFill>
            </a:endParaRPr>
          </a:p>
        </p:txBody>
      </p:sp>
      <p:sp>
        <p:nvSpPr>
          <p:cNvPr id="685" name="Google Shape;685;p19"/>
          <p:cNvSpPr txBox="1"/>
          <p:nvPr>
            <p:ph idx="4" type="body"/>
          </p:nvPr>
        </p:nvSpPr>
        <p:spPr>
          <a:xfrm>
            <a:off x="5508751" y="727842"/>
            <a:ext cx="3846600" cy="3824400"/>
          </a:xfrm>
          <a:prstGeom prst="rect">
            <a:avLst/>
          </a:prstGeom>
          <a:noFill/>
          <a:ln>
            <a:noFill/>
          </a:ln>
        </p:spPr>
        <p:txBody>
          <a:bodyPr anchorCtr="0" anchor="t" bIns="121900" lIns="121900" spcFirstLastPara="1" rIns="121900" wrap="square" tIns="121900">
            <a:noAutofit/>
          </a:bodyPr>
          <a:lstStyle/>
          <a:p>
            <a:pPr indent="0" lvl="0" marL="0" rtl="0" algn="l">
              <a:spcBef>
                <a:spcPts val="2100"/>
              </a:spcBef>
              <a:spcAft>
                <a:spcPts val="0"/>
              </a:spcAft>
              <a:buSzPts val="1100"/>
              <a:buNone/>
            </a:pPr>
            <a:r>
              <a:rPr lang="en" sz="1300"/>
              <a:t>Vietnam veteran John Wade is running for senate when long-hidden secrets about his involvement in wartime atrocities come to light. But the loss of his political fortunes is only the beginning of John’s downfall. A retreat with his wife, Kathy, to a lakeside cabin in northern Minnesota only exacerbates the tensions rising between them. Then, within days of their arrival, Kathy mysteriously vanishes into the watery wilderness.</a:t>
            </a:r>
            <a:endParaRPr sz="1300"/>
          </a:p>
          <a:p>
            <a:pPr indent="0" lvl="0" marL="0" rtl="0" algn="l">
              <a:spcBef>
                <a:spcPts val="2100"/>
              </a:spcBef>
              <a:spcAft>
                <a:spcPts val="0"/>
              </a:spcAft>
              <a:buSzPts val="1100"/>
              <a:buNone/>
            </a:pPr>
            <a:r>
              <a:rPr lang="en" sz="1300"/>
              <a:t>When a police search fails to locate her, suspicion falls on the disgraced politician with a violent past. But when John himself disappears, the questions mount—with no answers in sight. In this contemplative thriller, acclaimed author Tim O’Brien examines America’s legacy of violence and warfare and its lasting impact both at home and abroad.</a:t>
            </a:r>
            <a:endParaRPr sz="1300"/>
          </a:p>
          <a:p>
            <a:pPr indent="0" lvl="0" marL="0" rtl="0" algn="l">
              <a:spcBef>
                <a:spcPts val="2100"/>
              </a:spcBef>
              <a:spcAft>
                <a:spcPts val="2100"/>
              </a:spcAft>
              <a:buSzPts val="1100"/>
              <a:buNone/>
            </a:pPr>
            <a:r>
              <a:t/>
            </a:r>
            <a:endParaRPr sz="1600"/>
          </a:p>
        </p:txBody>
      </p:sp>
      <p:pic>
        <p:nvPicPr>
          <p:cNvPr id="686" name="Google Shape;686;p19">
            <a:hlinkClick r:id="rId3"/>
          </p:cNvPr>
          <p:cNvPicPr preferRelativeResize="0"/>
          <p:nvPr/>
        </p:nvPicPr>
        <p:blipFill>
          <a:blip r:embed="rId4">
            <a:alphaModFix/>
          </a:blip>
          <a:stretch>
            <a:fillRect/>
          </a:stretch>
        </p:blipFill>
        <p:spPr>
          <a:xfrm>
            <a:off x="1556059" y="1925000"/>
            <a:ext cx="3051682" cy="4475800"/>
          </a:xfrm>
          <a:prstGeom prst="rect">
            <a:avLst/>
          </a:prstGeom>
          <a:noFill/>
          <a:ln>
            <a:noFill/>
          </a:ln>
        </p:spPr>
      </p:pic>
      <p:sp>
        <p:nvSpPr>
          <p:cNvPr id="687" name="Google Shape;687;p19"/>
          <p:cNvSpPr txBox="1"/>
          <p:nvPr/>
        </p:nvSpPr>
        <p:spPr>
          <a:xfrm>
            <a:off x="5508750" y="5845700"/>
            <a:ext cx="38466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2100"/>
              </a:spcAft>
              <a:buNone/>
            </a:pPr>
            <a:r>
              <a:rPr b="1" lang="en">
                <a:solidFill>
                  <a:schemeClr val="dk2"/>
                </a:solidFill>
                <a:latin typeface="EB Garamond"/>
                <a:ea typeface="EB Garamond"/>
                <a:cs typeface="EB Garamond"/>
                <a:sym typeface="EB Garamond"/>
              </a:rPr>
              <a:t>*</a:t>
            </a:r>
            <a:r>
              <a:rPr b="1" lang="en">
                <a:solidFill>
                  <a:schemeClr val="dk2"/>
                </a:solidFill>
                <a:latin typeface="EB Garamond"/>
                <a:ea typeface="EB Garamond"/>
                <a:cs typeface="EB Garamond"/>
                <a:sym typeface="EB Garamond"/>
              </a:rPr>
              <a:t>A limited number of copies may be signed out - see Mr. Foltz in Room 212 if you would like to take one home this summer!</a:t>
            </a:r>
            <a:endParaRPr b="1">
              <a:solidFill>
                <a:schemeClr val="dk2"/>
              </a:solidFill>
              <a:latin typeface="EB Garamond"/>
              <a:ea typeface="EB Garamond"/>
              <a:cs typeface="EB Garamond"/>
              <a:sym typeface="EB Garamond"/>
            </a:endParaRPr>
          </a:p>
        </p:txBody>
      </p:sp>
      <p:sp>
        <p:nvSpPr>
          <p:cNvPr id="688" name="Google Shape;688;p19"/>
          <p:cNvSpPr txBox="1"/>
          <p:nvPr>
            <p:ph idx="2" type="subTitle"/>
          </p:nvPr>
        </p:nvSpPr>
        <p:spPr>
          <a:xfrm>
            <a:off x="5508908" y="4805252"/>
            <a:ext cx="3846300" cy="8805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2100"/>
              </a:spcAft>
              <a:buSzPts val="1100"/>
              <a:buNone/>
            </a:pPr>
            <a:r>
              <a:rPr lang="en"/>
              <a:t>Click here to access the accompanying assignment!</a:t>
            </a:r>
            <a:endParaRPr/>
          </a:p>
        </p:txBody>
      </p:sp>
      <p:sp>
        <p:nvSpPr>
          <p:cNvPr id="689" name="Google Shape;689;p19">
            <a:hlinkClick r:id="rId5"/>
          </p:cNvPr>
          <p:cNvSpPr/>
          <p:nvPr/>
        </p:nvSpPr>
        <p:spPr>
          <a:xfrm>
            <a:off x="5838158" y="4805252"/>
            <a:ext cx="3187800" cy="880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F0D48D"/>
      </a:lt1>
      <a:dk2>
        <a:srgbClr val="252525"/>
      </a:dk2>
      <a:lt2>
        <a:srgbClr val="FFFFFF"/>
      </a:lt2>
      <a:accent1>
        <a:srgbClr val="E55B36"/>
      </a:accent1>
      <a:accent2>
        <a:srgbClr val="F8F7FB"/>
      </a:accent2>
      <a:accent3>
        <a:srgbClr val="ED7C3A"/>
      </a:accent3>
      <a:accent4>
        <a:srgbClr val="CC3300"/>
      </a:accent4>
      <a:accent5>
        <a:srgbClr val="D65311"/>
      </a:accent5>
      <a:accent6>
        <a:srgbClr val="B3430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